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18288000" cy="10287000"/>
  <p:notesSz cx="6858000" cy="9144000"/>
  <p:embeddedFontLst>
    <p:embeddedFont>
      <p:font typeface="KG Primary Penmanship" charset="1" panose="02000506000000020003"/>
      <p:regular r:id="rId79"/>
    </p:embeddedFont>
    <p:embeddedFont>
      <p:font typeface="TAN Nimbus" charset="1" panose="00000000000000000000"/>
      <p:regular r:id="rId80"/>
    </p:embeddedFont>
    <p:embeddedFont>
      <p:font typeface="Archivo Black" charset="1" panose="020B0A03020202020B04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8.pn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svg" Type="http://schemas.openxmlformats.org/officeDocument/2006/relationships/image"/><Relationship Id="rId19" Target="../media/image29.png" Type="http://schemas.openxmlformats.org/officeDocument/2006/relationships/image"/><Relationship Id="rId2" Target="../media/image1.png" Type="http://schemas.openxmlformats.org/officeDocument/2006/relationships/image"/><Relationship Id="rId20" Target="../media/image30.svg" Type="http://schemas.openxmlformats.org/officeDocument/2006/relationships/image"/><Relationship Id="rId21" Target="../media/image3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1.png" Type="http://schemas.openxmlformats.org/officeDocument/2006/relationships/image"/><Relationship Id="rId14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2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3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7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17" Target="../media/image31.pn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8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69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0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1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2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3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4.png" Type="http://schemas.openxmlformats.org/officeDocument/2006/relationships/image"/><Relationship Id="rId14" Target="../media/image60.png" Type="http://schemas.openxmlformats.org/officeDocument/2006/relationships/image"/><Relationship Id="rId15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5.png" Type="http://schemas.openxmlformats.org/officeDocument/2006/relationships/image"/><Relationship Id="rId14" Target="../media/image76.png" Type="http://schemas.openxmlformats.org/officeDocument/2006/relationships/image"/><Relationship Id="rId15" Target="../media/image60.png" Type="http://schemas.openxmlformats.org/officeDocument/2006/relationships/image"/><Relationship Id="rId16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0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1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2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3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4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5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6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87.png" Type="http://schemas.openxmlformats.org/officeDocument/2006/relationships/image"/><Relationship Id="rId14" Target="../media/image78.png" Type="http://schemas.openxmlformats.org/officeDocument/2006/relationships/image"/><Relationship Id="rId15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88.png" Type="http://schemas.openxmlformats.org/officeDocument/2006/relationships/image"/><Relationship Id="rId12" Target="../media/image89.png" Type="http://schemas.openxmlformats.org/officeDocument/2006/relationships/image"/><Relationship Id="rId13" Target="../media/image78.png" Type="http://schemas.openxmlformats.org/officeDocument/2006/relationships/image"/><Relationship Id="rId14" Target="../media/image79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15" Target="../media/image92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3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4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5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6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99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0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1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2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3.png" Type="http://schemas.openxmlformats.org/officeDocument/2006/relationships/image"/><Relationship Id="rId14" Target="../media/image90.png" Type="http://schemas.openxmlformats.org/officeDocument/2006/relationships/image"/><Relationship Id="rId15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104.png" Type="http://schemas.openxmlformats.org/officeDocument/2006/relationships/image"/><Relationship Id="rId12" Target="../media/image105.pn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6.png" Type="http://schemas.openxmlformats.org/officeDocument/2006/relationships/image"/><Relationship Id="rId14" Target="../media/image107.png" Type="http://schemas.openxmlformats.org/officeDocument/2006/relationships/image"/><Relationship Id="rId15" Target="../media/image108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7.png" Type="http://schemas.openxmlformats.org/officeDocument/2006/relationships/image"/><Relationship Id="rId14" Target="../media/image108.svg" Type="http://schemas.openxmlformats.org/officeDocument/2006/relationships/image"/><Relationship Id="rId15" Target="../media/image109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07.png" Type="http://schemas.openxmlformats.org/officeDocument/2006/relationships/image"/><Relationship Id="rId12" Target="../media/image108.svg" Type="http://schemas.openxmlformats.org/officeDocument/2006/relationships/image"/><Relationship Id="rId13" Target="../media/image110.pn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107.png" Type="http://schemas.openxmlformats.org/officeDocument/2006/relationships/image"/><Relationship Id="rId12" Target="../media/image108.svg" Type="http://schemas.openxmlformats.org/officeDocument/2006/relationships/image"/><Relationship Id="rId13" Target="../media/image110.pn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7.png" Type="http://schemas.openxmlformats.org/officeDocument/2006/relationships/image"/><Relationship Id="rId14" Target="../media/image108.svg" Type="http://schemas.openxmlformats.org/officeDocument/2006/relationships/image"/><Relationship Id="rId15" Target="../media/image111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7.png" Type="http://schemas.openxmlformats.org/officeDocument/2006/relationships/image"/><Relationship Id="rId14" Target="../media/image108.svg" Type="http://schemas.openxmlformats.org/officeDocument/2006/relationships/image"/><Relationship Id="rId15" Target="../media/image112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07.png" Type="http://schemas.openxmlformats.org/officeDocument/2006/relationships/image"/><Relationship Id="rId14" Target="../media/image108.svg" Type="http://schemas.openxmlformats.org/officeDocument/2006/relationships/image"/><Relationship Id="rId15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90.png" Type="http://schemas.openxmlformats.org/officeDocument/2006/relationships/image"/><Relationship Id="rId12" Target="../media/image91.svg" Type="http://schemas.openxmlformats.org/officeDocument/2006/relationships/image"/><Relationship Id="rId13" Target="../media/image114.png" Type="http://schemas.openxmlformats.org/officeDocument/2006/relationships/image"/><Relationship Id="rId14" Target="../media/image115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svg" Type="http://schemas.openxmlformats.org/officeDocument/2006/relationships/image"/><Relationship Id="rId11" Target="../media/image118.png" Type="http://schemas.openxmlformats.org/officeDocument/2006/relationships/image"/><Relationship Id="rId12" Target="../media/image119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1.pn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13264" y="-4889709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7" y="0"/>
                </a:lnTo>
                <a:lnTo>
                  <a:pt x="20066417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0074">
            <a:off x="4460319" y="2143537"/>
            <a:ext cx="9367362" cy="5106587"/>
            <a:chOff x="0" y="0"/>
            <a:chExt cx="2467124" cy="13449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7124" cy="1344945"/>
            </a:xfrm>
            <a:custGeom>
              <a:avLst/>
              <a:gdLst/>
              <a:ahLst/>
              <a:cxnLst/>
              <a:rect r="r" b="b" t="t" l="l"/>
              <a:pathLst>
                <a:path h="1344945" w="2467124">
                  <a:moveTo>
                    <a:pt x="9918" y="0"/>
                  </a:moveTo>
                  <a:lnTo>
                    <a:pt x="2457206" y="0"/>
                  </a:lnTo>
                  <a:cubicBezTo>
                    <a:pt x="2462684" y="0"/>
                    <a:pt x="2467124" y="4440"/>
                    <a:pt x="2467124" y="9918"/>
                  </a:cubicBezTo>
                  <a:lnTo>
                    <a:pt x="2467124" y="1335027"/>
                  </a:lnTo>
                  <a:cubicBezTo>
                    <a:pt x="2467124" y="1340504"/>
                    <a:pt x="2462684" y="1344945"/>
                    <a:pt x="2457206" y="1344945"/>
                  </a:cubicBezTo>
                  <a:lnTo>
                    <a:pt x="9918" y="1344945"/>
                  </a:lnTo>
                  <a:cubicBezTo>
                    <a:pt x="4440" y="1344945"/>
                    <a:pt x="0" y="1340504"/>
                    <a:pt x="0" y="1335027"/>
                  </a:cubicBezTo>
                  <a:lnTo>
                    <a:pt x="0" y="9918"/>
                  </a:lnTo>
                  <a:cubicBezTo>
                    <a:pt x="0" y="4440"/>
                    <a:pt x="4440" y="0"/>
                    <a:pt x="9918" y="0"/>
                  </a:cubicBezTo>
                  <a:close/>
                </a:path>
              </a:pathLst>
            </a:custGeom>
            <a:solidFill>
              <a:srgbClr val="F8F5E7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7124" cy="1383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843611">
            <a:off x="4642099" y="6841544"/>
            <a:ext cx="2579814" cy="2647198"/>
          </a:xfrm>
          <a:custGeom>
            <a:avLst/>
            <a:gdLst/>
            <a:ahLst/>
            <a:cxnLst/>
            <a:rect r="r" b="b" t="t" l="l"/>
            <a:pathLst>
              <a:path h="2647198" w="2579814">
                <a:moveTo>
                  <a:pt x="0" y="0"/>
                </a:moveTo>
                <a:lnTo>
                  <a:pt x="2579815" y="0"/>
                </a:lnTo>
                <a:lnTo>
                  <a:pt x="2579815" y="2647198"/>
                </a:lnTo>
                <a:lnTo>
                  <a:pt x="0" y="264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71040">
            <a:off x="12838787" y="873714"/>
            <a:ext cx="2286934" cy="2033292"/>
          </a:xfrm>
          <a:custGeom>
            <a:avLst/>
            <a:gdLst/>
            <a:ahLst/>
            <a:cxnLst/>
            <a:rect r="r" b="b" t="t" l="l"/>
            <a:pathLst>
              <a:path h="2033292" w="2286934">
                <a:moveTo>
                  <a:pt x="0" y="0"/>
                </a:moveTo>
                <a:lnTo>
                  <a:pt x="2286934" y="0"/>
                </a:lnTo>
                <a:lnTo>
                  <a:pt x="2286934" y="2033291"/>
                </a:lnTo>
                <a:lnTo>
                  <a:pt x="0" y="2033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29534"/>
            <a:ext cx="1843555" cy="1866807"/>
          </a:xfrm>
          <a:custGeom>
            <a:avLst/>
            <a:gdLst/>
            <a:ahLst/>
            <a:cxnLst/>
            <a:rect r="r" b="b" t="t" l="l"/>
            <a:pathLst>
              <a:path h="1866807" w="1843555">
                <a:moveTo>
                  <a:pt x="0" y="0"/>
                </a:moveTo>
                <a:lnTo>
                  <a:pt x="1843555" y="0"/>
                </a:lnTo>
                <a:lnTo>
                  <a:pt x="1843555" y="1866807"/>
                </a:lnTo>
                <a:lnTo>
                  <a:pt x="0" y="1866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43387" y="924002"/>
            <a:ext cx="1166981" cy="1677871"/>
          </a:xfrm>
          <a:custGeom>
            <a:avLst/>
            <a:gdLst/>
            <a:ahLst/>
            <a:cxnLst/>
            <a:rect r="r" b="b" t="t" l="l"/>
            <a:pathLst>
              <a:path h="1677871" w="1166981">
                <a:moveTo>
                  <a:pt x="0" y="0"/>
                </a:moveTo>
                <a:lnTo>
                  <a:pt x="1166981" y="0"/>
                </a:lnTo>
                <a:lnTo>
                  <a:pt x="1166981" y="1677871"/>
                </a:lnTo>
                <a:lnTo>
                  <a:pt x="0" y="1677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70074">
            <a:off x="6609223" y="8715675"/>
            <a:ext cx="5021442" cy="809209"/>
            <a:chOff x="0" y="0"/>
            <a:chExt cx="1572843" cy="2534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2843" cy="253465"/>
            </a:xfrm>
            <a:custGeom>
              <a:avLst/>
              <a:gdLst/>
              <a:ahLst/>
              <a:cxnLst/>
              <a:rect r="r" b="b" t="t" l="l"/>
              <a:pathLst>
                <a:path h="253465" w="1572843">
                  <a:moveTo>
                    <a:pt x="0" y="0"/>
                  </a:moveTo>
                  <a:lnTo>
                    <a:pt x="1572843" y="0"/>
                  </a:lnTo>
                  <a:lnTo>
                    <a:pt x="1572843" y="253465"/>
                  </a:lnTo>
                  <a:lnTo>
                    <a:pt x="0" y="253465"/>
                  </a:lnTo>
                  <a:close/>
                </a:path>
              </a:pathLst>
            </a:custGeom>
            <a:solidFill>
              <a:srgbClr val="146EB4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72843" cy="291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70074">
            <a:off x="4420457" y="6050520"/>
            <a:ext cx="9566028" cy="1197174"/>
            <a:chOff x="0" y="0"/>
            <a:chExt cx="2025312" cy="2534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5312" cy="253465"/>
            </a:xfrm>
            <a:custGeom>
              <a:avLst/>
              <a:gdLst/>
              <a:ahLst/>
              <a:cxnLst/>
              <a:rect r="r" b="b" t="t" l="l"/>
              <a:pathLst>
                <a:path h="253465" w="2025312">
                  <a:moveTo>
                    <a:pt x="0" y="0"/>
                  </a:moveTo>
                  <a:lnTo>
                    <a:pt x="2025312" y="0"/>
                  </a:lnTo>
                  <a:lnTo>
                    <a:pt x="2025312" y="253465"/>
                  </a:lnTo>
                  <a:lnTo>
                    <a:pt x="0" y="253465"/>
                  </a:lnTo>
                  <a:close/>
                </a:path>
              </a:pathLst>
            </a:custGeom>
            <a:solidFill>
              <a:srgbClr val="146EB4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25312" cy="291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436963" y="6074007"/>
            <a:ext cx="9560729" cy="102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9"/>
              </a:lnSpc>
            </a:pPr>
            <a:r>
              <a:rPr lang="en-US" sz="6014">
                <a:solidFill>
                  <a:srgbClr val="F8F5E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an Amazon company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-469458" y="3733509"/>
            <a:ext cx="7326057" cy="6553491"/>
          </a:xfrm>
          <a:custGeom>
            <a:avLst/>
            <a:gdLst/>
            <a:ahLst/>
            <a:cxnLst/>
            <a:rect r="r" b="b" t="t" l="l"/>
            <a:pathLst>
              <a:path h="6553491" w="7326057">
                <a:moveTo>
                  <a:pt x="7326056" y="0"/>
                </a:moveTo>
                <a:lnTo>
                  <a:pt x="0" y="0"/>
                </a:lnTo>
                <a:lnTo>
                  <a:pt x="0" y="6553491"/>
                </a:lnTo>
                <a:lnTo>
                  <a:pt x="7326056" y="6553491"/>
                </a:lnTo>
                <a:lnTo>
                  <a:pt x="732605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37148" y="3103814"/>
            <a:ext cx="6012479" cy="7911156"/>
          </a:xfrm>
          <a:custGeom>
            <a:avLst/>
            <a:gdLst/>
            <a:ahLst/>
            <a:cxnLst/>
            <a:rect r="r" b="b" t="t" l="l"/>
            <a:pathLst>
              <a:path h="7911156" w="6012479">
                <a:moveTo>
                  <a:pt x="0" y="0"/>
                </a:moveTo>
                <a:lnTo>
                  <a:pt x="6012479" y="0"/>
                </a:lnTo>
                <a:lnTo>
                  <a:pt x="6012479" y="7911156"/>
                </a:lnTo>
                <a:lnTo>
                  <a:pt x="0" y="79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452837">
            <a:off x="7855041" y="1664765"/>
            <a:ext cx="2582284" cy="823734"/>
            <a:chOff x="0" y="0"/>
            <a:chExt cx="794574" cy="253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4574" cy="253465"/>
            </a:xfrm>
            <a:custGeom>
              <a:avLst/>
              <a:gdLst/>
              <a:ahLst/>
              <a:cxnLst/>
              <a:rect r="r" b="b" t="t" l="l"/>
              <a:pathLst>
                <a:path h="253465" w="794574">
                  <a:moveTo>
                    <a:pt x="14990" y="0"/>
                  </a:moveTo>
                  <a:lnTo>
                    <a:pt x="779583" y="0"/>
                  </a:lnTo>
                  <a:cubicBezTo>
                    <a:pt x="783559" y="0"/>
                    <a:pt x="787372" y="1579"/>
                    <a:pt x="790183" y="4391"/>
                  </a:cubicBezTo>
                  <a:cubicBezTo>
                    <a:pt x="792995" y="7202"/>
                    <a:pt x="794574" y="11015"/>
                    <a:pt x="794574" y="14990"/>
                  </a:cubicBezTo>
                  <a:lnTo>
                    <a:pt x="794574" y="238474"/>
                  </a:lnTo>
                  <a:cubicBezTo>
                    <a:pt x="794574" y="246753"/>
                    <a:pt x="787862" y="253465"/>
                    <a:pt x="779583" y="253465"/>
                  </a:cubicBezTo>
                  <a:lnTo>
                    <a:pt x="14990" y="253465"/>
                  </a:lnTo>
                  <a:cubicBezTo>
                    <a:pt x="11015" y="253465"/>
                    <a:pt x="7202" y="251885"/>
                    <a:pt x="4391" y="249074"/>
                  </a:cubicBezTo>
                  <a:cubicBezTo>
                    <a:pt x="1579" y="246263"/>
                    <a:pt x="0" y="242450"/>
                    <a:pt x="0" y="238474"/>
                  </a:cubicBezTo>
                  <a:lnTo>
                    <a:pt x="0" y="14990"/>
                  </a:lnTo>
                  <a:cubicBezTo>
                    <a:pt x="0" y="11015"/>
                    <a:pt x="1579" y="7202"/>
                    <a:pt x="4391" y="4391"/>
                  </a:cubicBezTo>
                  <a:cubicBezTo>
                    <a:pt x="7202" y="1579"/>
                    <a:pt x="11015" y="0"/>
                    <a:pt x="14990" y="0"/>
                  </a:cubicBezTo>
                  <a:close/>
                </a:path>
              </a:pathLst>
            </a:custGeom>
            <a:solidFill>
              <a:srgbClr val="146EB4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94574" cy="291565"/>
            </a:xfrm>
            <a:prstGeom prst="rect">
              <a:avLst/>
            </a:prstGeom>
          </p:spPr>
          <p:txBody>
            <a:bodyPr anchor="ctr" rtlCol="false" tIns="34954" lIns="34954" bIns="34954" rIns="34954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-382763">
            <a:off x="7839495" y="1599260"/>
            <a:ext cx="2664520" cy="85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2"/>
              </a:lnSpc>
            </a:pPr>
            <a:r>
              <a:rPr lang="en-US" sz="4951">
                <a:solidFill>
                  <a:srgbClr val="F8F5E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audiobooks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352300" y="2838411"/>
            <a:ext cx="2060563" cy="2768882"/>
          </a:xfrm>
          <a:custGeom>
            <a:avLst/>
            <a:gdLst/>
            <a:ahLst/>
            <a:cxnLst/>
            <a:rect r="r" b="b" t="t" l="l"/>
            <a:pathLst>
              <a:path h="2768882" w="2060563">
                <a:moveTo>
                  <a:pt x="0" y="0"/>
                </a:moveTo>
                <a:lnTo>
                  <a:pt x="2060563" y="0"/>
                </a:lnTo>
                <a:lnTo>
                  <a:pt x="2060563" y="2768882"/>
                </a:lnTo>
                <a:lnTo>
                  <a:pt x="0" y="27688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6856598" y="8729523"/>
            <a:ext cx="4641956" cy="69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1"/>
              </a:lnSpc>
            </a:pPr>
            <a:r>
              <a:rPr lang="en-US" sz="4065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@audibleanamazonconpany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8781" y="-4889709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25977" y="493086"/>
            <a:ext cx="4856902" cy="63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4442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7796" y="493086"/>
            <a:ext cx="4835083" cy="66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3"/>
              </a:lnSpc>
            </a:pPr>
            <a:r>
              <a:rPr lang="en-US" sz="4642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937621" y="1596474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366486" y="2082885"/>
            <a:ext cx="9459954" cy="139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</a:pPr>
            <a:r>
              <a:rPr lang="en-US" sz="398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Standardize the name column to ensure consistent title casing.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1.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26465" y="7183788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60237" y="6714758"/>
            <a:ext cx="4223008" cy="2289687"/>
            <a:chOff x="0" y="0"/>
            <a:chExt cx="5630678" cy="305291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630678" cy="3052916"/>
              <a:chOff x="0" y="0"/>
              <a:chExt cx="1428351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763435"/>
                    </a:lnTo>
                    <a:cubicBezTo>
                      <a:pt x="1428351" y="769514"/>
                      <a:pt x="1423422" y="774442"/>
                      <a:pt x="1417343" y="774442"/>
                    </a:cubicBezTo>
                    <a:lnTo>
                      <a:pt x="11008" y="774442"/>
                    </a:lnTo>
                    <a:cubicBezTo>
                      <a:pt x="4928" y="774442"/>
                      <a:pt x="0" y="769514"/>
                      <a:pt x="0" y="763435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49825"/>
              <a:ext cx="5630678" cy="2477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3573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name column , so i can transform it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36320" y="1734693"/>
            <a:ext cx="12285368" cy="4846715"/>
          </a:xfrm>
          <a:custGeom>
            <a:avLst/>
            <a:gdLst/>
            <a:ahLst/>
            <a:cxnLst/>
            <a:rect r="r" b="b" t="t" l="l"/>
            <a:pathLst>
              <a:path h="4846715" w="12285368">
                <a:moveTo>
                  <a:pt x="0" y="0"/>
                </a:moveTo>
                <a:lnTo>
                  <a:pt x="12285368" y="0"/>
                </a:lnTo>
                <a:lnTo>
                  <a:pt x="12285368" y="4846715"/>
                </a:lnTo>
                <a:lnTo>
                  <a:pt x="0" y="48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name column.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4436358" y="2491392"/>
            <a:ext cx="4063950" cy="10113902"/>
          </a:xfrm>
          <a:custGeom>
            <a:avLst/>
            <a:gdLst/>
            <a:ahLst/>
            <a:cxnLst/>
            <a:rect r="r" b="b" t="t" l="l"/>
            <a:pathLst>
              <a:path h="10113902" w="4063950">
                <a:moveTo>
                  <a:pt x="4063950" y="0"/>
                </a:moveTo>
                <a:lnTo>
                  <a:pt x="0" y="0"/>
                </a:lnTo>
                <a:lnTo>
                  <a:pt x="0" y="10113902"/>
                </a:lnTo>
                <a:lnTo>
                  <a:pt x="4063950" y="10113902"/>
                </a:lnTo>
                <a:lnTo>
                  <a:pt x="406395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26465" y="7183788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11658" y="7073592"/>
            <a:ext cx="7352057" cy="1659214"/>
            <a:chOff x="0" y="0"/>
            <a:chExt cx="9802743" cy="221228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802743" cy="2212285"/>
              <a:chOff x="0" y="0"/>
              <a:chExt cx="2486691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8669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2486691">
                    <a:moveTo>
                      <a:pt x="6323" y="0"/>
                    </a:moveTo>
                    <a:lnTo>
                      <a:pt x="2480368" y="0"/>
                    </a:lnTo>
                    <a:cubicBezTo>
                      <a:pt x="2483860" y="0"/>
                      <a:pt x="2486691" y="2831"/>
                      <a:pt x="2486691" y="6323"/>
                    </a:cubicBezTo>
                    <a:lnTo>
                      <a:pt x="2486691" y="554874"/>
                    </a:lnTo>
                    <a:cubicBezTo>
                      <a:pt x="2486691" y="558366"/>
                      <a:pt x="2483860" y="561197"/>
                      <a:pt x="2480368" y="561197"/>
                    </a:cubicBezTo>
                    <a:lnTo>
                      <a:pt x="6323" y="561197"/>
                    </a:lnTo>
                    <a:cubicBezTo>
                      <a:pt x="4646" y="561197"/>
                      <a:pt x="3038" y="560531"/>
                      <a:pt x="1852" y="559345"/>
                    </a:cubicBezTo>
                    <a:cubicBezTo>
                      <a:pt x="666" y="558159"/>
                      <a:pt x="0" y="556551"/>
                      <a:pt x="0" y="554874"/>
                    </a:cubicBezTo>
                    <a:lnTo>
                      <a:pt x="0" y="6323"/>
                    </a:lnTo>
                    <a:cubicBezTo>
                      <a:pt x="0" y="2831"/>
                      <a:pt x="2831" y="0"/>
                      <a:pt x="6323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48669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49825"/>
              <a:ext cx="9802743" cy="1636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3"/>
                </a:lnSpc>
              </a:pPr>
              <a:r>
                <a:rPr lang="en-US" sz="3573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second , I transformed column using Capitalize Each Word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26353" y="1905602"/>
            <a:ext cx="12733471" cy="4909512"/>
          </a:xfrm>
          <a:custGeom>
            <a:avLst/>
            <a:gdLst/>
            <a:ahLst/>
            <a:cxnLst/>
            <a:rect r="r" b="b" t="t" l="l"/>
            <a:pathLst>
              <a:path h="4909512" w="12733471">
                <a:moveTo>
                  <a:pt x="0" y="0"/>
                </a:moveTo>
                <a:lnTo>
                  <a:pt x="12733472" y="0"/>
                </a:lnTo>
                <a:lnTo>
                  <a:pt x="12733472" y="4909512"/>
                </a:lnTo>
                <a:lnTo>
                  <a:pt x="0" y="4909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Transforming column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4436358" y="2491392"/>
            <a:ext cx="4063950" cy="10113902"/>
          </a:xfrm>
          <a:custGeom>
            <a:avLst/>
            <a:gdLst/>
            <a:ahLst/>
            <a:cxnLst/>
            <a:rect r="r" b="b" t="t" l="l"/>
            <a:pathLst>
              <a:path h="10113902" w="4063950">
                <a:moveTo>
                  <a:pt x="4063950" y="0"/>
                </a:moveTo>
                <a:lnTo>
                  <a:pt x="0" y="0"/>
                </a:lnTo>
                <a:lnTo>
                  <a:pt x="0" y="10113902"/>
                </a:lnTo>
                <a:lnTo>
                  <a:pt x="4063950" y="10113902"/>
                </a:lnTo>
                <a:lnTo>
                  <a:pt x="406395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94567" y="2342055"/>
            <a:ext cx="5821871" cy="4822037"/>
          </a:xfrm>
          <a:custGeom>
            <a:avLst/>
            <a:gdLst/>
            <a:ahLst/>
            <a:cxnLst/>
            <a:rect r="r" b="b" t="t" l="l"/>
            <a:pathLst>
              <a:path h="4822037" w="5821871">
                <a:moveTo>
                  <a:pt x="0" y="0"/>
                </a:moveTo>
                <a:lnTo>
                  <a:pt x="5821871" y="0"/>
                </a:lnTo>
                <a:lnTo>
                  <a:pt x="5821871" y="4822037"/>
                </a:lnTo>
                <a:lnTo>
                  <a:pt x="0" y="4822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566" t="-3392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270987" y="3659853"/>
            <a:ext cx="6440050" cy="4834679"/>
          </a:xfrm>
          <a:custGeom>
            <a:avLst/>
            <a:gdLst/>
            <a:ahLst/>
            <a:cxnLst/>
            <a:rect r="r" b="b" t="t" l="l"/>
            <a:pathLst>
              <a:path h="4834679" w="6440050">
                <a:moveTo>
                  <a:pt x="0" y="0"/>
                </a:moveTo>
                <a:lnTo>
                  <a:pt x="6440050" y="0"/>
                </a:lnTo>
                <a:lnTo>
                  <a:pt x="6440050" y="4834679"/>
                </a:lnTo>
                <a:lnTo>
                  <a:pt x="0" y="48346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17" t="-2538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Before &amp; After Comparision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4436358" y="2491392"/>
            <a:ext cx="4063950" cy="10113902"/>
          </a:xfrm>
          <a:custGeom>
            <a:avLst/>
            <a:gdLst/>
            <a:ahLst/>
            <a:cxnLst/>
            <a:rect r="r" b="b" t="t" l="l"/>
            <a:pathLst>
              <a:path h="10113902" w="4063950">
                <a:moveTo>
                  <a:pt x="4063950" y="0"/>
                </a:moveTo>
                <a:lnTo>
                  <a:pt x="0" y="0"/>
                </a:lnTo>
                <a:lnTo>
                  <a:pt x="0" y="10113902"/>
                </a:lnTo>
                <a:lnTo>
                  <a:pt x="4063950" y="10113902"/>
                </a:lnTo>
                <a:lnTo>
                  <a:pt x="406395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8781" y="-4889709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03728" y="664504"/>
            <a:ext cx="4856902" cy="700723"/>
            <a:chOff x="0" y="0"/>
            <a:chExt cx="6475870" cy="93429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6475870" cy="864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1"/>
                </a:lnSpc>
              </a:pPr>
              <a:r>
                <a:rPr lang="en-US" sz="4442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Question - 2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093" y="38100"/>
              <a:ext cx="6446777" cy="8961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3"/>
                </a:lnSpc>
              </a:pPr>
              <a:r>
                <a:rPr lang="en-US" sz="4642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Question - 2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937621" y="1596474"/>
            <a:ext cx="12328744" cy="2319208"/>
            <a:chOff x="0" y="0"/>
            <a:chExt cx="3247077" cy="6108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66486" y="2082885"/>
            <a:ext cx="9459954" cy="139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5"/>
              </a:lnSpc>
            </a:pPr>
            <a:r>
              <a:rPr lang="en-US" sz="398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Separate combined first and last names in the author column if they are currently combined.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2.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83699" y="7103188"/>
            <a:ext cx="4194380" cy="1647966"/>
            <a:chOff x="0" y="0"/>
            <a:chExt cx="5592506" cy="219728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2197287"/>
              <a:chOff x="0" y="0"/>
              <a:chExt cx="1428351" cy="5611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161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author column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32732" y="662473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85517" y="2049595"/>
            <a:ext cx="11104294" cy="4733224"/>
          </a:xfrm>
          <a:custGeom>
            <a:avLst/>
            <a:gdLst/>
            <a:ahLst/>
            <a:cxnLst/>
            <a:rect r="r" b="b" t="t" l="l"/>
            <a:pathLst>
              <a:path h="4733224" w="11104294">
                <a:moveTo>
                  <a:pt x="0" y="0"/>
                </a:moveTo>
                <a:lnTo>
                  <a:pt x="11104294" y="0"/>
                </a:lnTo>
                <a:lnTo>
                  <a:pt x="11104294" y="4733225"/>
                </a:lnTo>
                <a:lnTo>
                  <a:pt x="0" y="47332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463996" y="593849"/>
            <a:ext cx="4651082" cy="1135378"/>
            <a:chOff x="0" y="0"/>
            <a:chExt cx="6201443" cy="151383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76200"/>
              <a:ext cx="6201443" cy="1437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95"/>
                </a:lnSpc>
              </a:pPr>
              <a:r>
                <a:rPr lang="en-US" sz="7473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Step - 1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94641" y="66675"/>
              <a:ext cx="5412162" cy="1356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97"/>
                </a:lnSpc>
              </a:pPr>
              <a:r>
                <a:rPr lang="en-US" sz="7024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Step - 1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489809" y="58783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“author” column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5528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71148" y="1566189"/>
            <a:ext cx="4194380" cy="1647966"/>
            <a:chOff x="0" y="0"/>
            <a:chExt cx="5592506" cy="219728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2197287"/>
              <a:chOff x="0" y="0"/>
              <a:chExt cx="1428351" cy="5611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4766" y="0"/>
                    </a:moveTo>
                    <a:lnTo>
                      <a:pt x="1413584" y="0"/>
                    </a:lnTo>
                    <a:cubicBezTo>
                      <a:pt x="1417501" y="0"/>
                      <a:pt x="1421257" y="1556"/>
                      <a:pt x="1424026" y="4325"/>
                    </a:cubicBezTo>
                    <a:cubicBezTo>
                      <a:pt x="1426795" y="7094"/>
                      <a:pt x="1428351" y="10850"/>
                      <a:pt x="1428351" y="14766"/>
                    </a:cubicBezTo>
                    <a:lnTo>
                      <a:pt x="1428351" y="546431"/>
                    </a:lnTo>
                    <a:cubicBezTo>
                      <a:pt x="1428351" y="554586"/>
                      <a:pt x="1421740" y="561197"/>
                      <a:pt x="1413584" y="561197"/>
                    </a:cubicBezTo>
                    <a:lnTo>
                      <a:pt x="14766" y="561197"/>
                    </a:lnTo>
                    <a:cubicBezTo>
                      <a:pt x="6611" y="561197"/>
                      <a:pt x="0" y="554586"/>
                      <a:pt x="0" y="546431"/>
                    </a:cubicBezTo>
                    <a:lnTo>
                      <a:pt x="0" y="14766"/>
                    </a:lnTo>
                    <a:cubicBezTo>
                      <a:pt x="0" y="6611"/>
                      <a:pt x="6611" y="0"/>
                      <a:pt x="14766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37869" lIns="37869" bIns="37869" rIns="3786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161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 have repeateed this step 8 times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10547" y="560531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0485" y="2158699"/>
            <a:ext cx="8115300" cy="3540300"/>
          </a:xfrm>
          <a:custGeom>
            <a:avLst/>
            <a:gdLst/>
            <a:ahLst/>
            <a:cxnLst/>
            <a:rect r="r" b="b" t="t" l="l"/>
            <a:pathLst>
              <a:path h="3540300" w="8115300">
                <a:moveTo>
                  <a:pt x="0" y="0"/>
                </a:moveTo>
                <a:lnTo>
                  <a:pt x="8115300" y="0"/>
                </a:lnTo>
                <a:lnTo>
                  <a:pt x="8115300" y="3540300"/>
                </a:lnTo>
                <a:lnTo>
                  <a:pt x="0" y="3540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419626" y="438885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401089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67624" y="485891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values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428623" y="3519494"/>
            <a:ext cx="6819630" cy="5484951"/>
            <a:chOff x="0" y="0"/>
            <a:chExt cx="2322351" cy="18678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22351" cy="1867841"/>
            </a:xfrm>
            <a:custGeom>
              <a:avLst/>
              <a:gdLst/>
              <a:ahLst/>
              <a:cxnLst/>
              <a:rect r="r" b="b" t="t" l="l"/>
              <a:pathLst>
                <a:path h="1867841" w="2322351">
                  <a:moveTo>
                    <a:pt x="9082" y="0"/>
                  </a:moveTo>
                  <a:lnTo>
                    <a:pt x="2313269" y="0"/>
                  </a:lnTo>
                  <a:cubicBezTo>
                    <a:pt x="2315678" y="0"/>
                    <a:pt x="2317988" y="957"/>
                    <a:pt x="2319691" y="2660"/>
                  </a:cubicBezTo>
                  <a:cubicBezTo>
                    <a:pt x="2321395" y="4363"/>
                    <a:pt x="2322351" y="6673"/>
                    <a:pt x="2322351" y="9082"/>
                  </a:cubicBezTo>
                  <a:lnTo>
                    <a:pt x="2322351" y="1858759"/>
                  </a:lnTo>
                  <a:cubicBezTo>
                    <a:pt x="2322351" y="1863775"/>
                    <a:pt x="2318285" y="1867841"/>
                    <a:pt x="2313269" y="1867841"/>
                  </a:cubicBezTo>
                  <a:lnTo>
                    <a:pt x="9082" y="1867841"/>
                  </a:lnTo>
                  <a:cubicBezTo>
                    <a:pt x="6673" y="1867841"/>
                    <a:pt x="4363" y="1866884"/>
                    <a:pt x="2660" y="1865181"/>
                  </a:cubicBezTo>
                  <a:cubicBezTo>
                    <a:pt x="957" y="1863478"/>
                    <a:pt x="0" y="1861168"/>
                    <a:pt x="0" y="1858759"/>
                  </a:cubicBezTo>
                  <a:lnTo>
                    <a:pt x="0" y="9082"/>
                  </a:lnTo>
                  <a:cubicBezTo>
                    <a:pt x="0" y="4066"/>
                    <a:pt x="4066" y="0"/>
                    <a:pt x="9082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322351" cy="1905941"/>
            </a:xfrm>
            <a:prstGeom prst="rect">
              <a:avLst/>
            </a:prstGeom>
          </p:spPr>
          <p:txBody>
            <a:bodyPr anchor="ctr" rtlCol="false" tIns="37869" lIns="37869" bIns="37869" rIns="37869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428623" y="3433769"/>
            <a:ext cx="6819630" cy="71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</a:pPr>
            <a:r>
              <a:rPr lang="en-US" sz="41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values ----- With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28399" y="4387730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“Writtenby:” ----- “”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28399" y="4923773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“,” ----- “ 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28399" y="5506582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“,” ----- “ 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28623" y="6108087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“-” ----- “ 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28399" y="6663180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“777” ----- ““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28399" y="7223036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“eOne” ----- ““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28399" y="7788569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“...” ----- ““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28623" y="8324613"/>
            <a:ext cx="6819630" cy="60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“div” ----- ““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01424" y="7103188"/>
            <a:ext cx="4194380" cy="2274165"/>
            <a:chOff x="0" y="0"/>
            <a:chExt cx="5592506" cy="303222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3032220"/>
              <a:chOff x="0" y="0"/>
              <a:chExt cx="1428351" cy="7744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763435"/>
                    </a:lnTo>
                    <a:cubicBezTo>
                      <a:pt x="1428351" y="769514"/>
                      <a:pt x="1423422" y="774442"/>
                      <a:pt x="1417343" y="774442"/>
                    </a:cubicBezTo>
                    <a:lnTo>
                      <a:pt x="11008" y="774442"/>
                    </a:lnTo>
                    <a:cubicBezTo>
                      <a:pt x="4928" y="774442"/>
                      <a:pt x="0" y="769514"/>
                      <a:pt x="0" y="763435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245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splitted column using “By Lowercase to uppercase”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9085" y="628657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25245" y="2519511"/>
            <a:ext cx="11017126" cy="4326501"/>
          </a:xfrm>
          <a:custGeom>
            <a:avLst/>
            <a:gdLst/>
            <a:ahLst/>
            <a:cxnLst/>
            <a:rect r="r" b="b" t="t" l="l"/>
            <a:pathLst>
              <a:path h="4326501" w="11017126">
                <a:moveTo>
                  <a:pt x="0" y="0"/>
                </a:moveTo>
                <a:lnTo>
                  <a:pt x="11017127" y="0"/>
                </a:lnTo>
                <a:lnTo>
                  <a:pt x="11017127" y="4326502"/>
                </a:lnTo>
                <a:lnTo>
                  <a:pt x="0" y="4326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89085" y="554017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 using “By Lowercase to uppercase”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540827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903" y="531302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01424" y="7103188"/>
            <a:ext cx="4194380" cy="2274165"/>
            <a:chOff x="0" y="0"/>
            <a:chExt cx="5592506" cy="303222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3032220"/>
              <a:chOff x="0" y="0"/>
              <a:chExt cx="1428351" cy="7744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763435"/>
                    </a:lnTo>
                    <a:cubicBezTo>
                      <a:pt x="1428351" y="769514"/>
                      <a:pt x="1423422" y="774442"/>
                      <a:pt x="1417343" y="774442"/>
                    </a:cubicBezTo>
                    <a:lnTo>
                      <a:pt x="11008" y="774442"/>
                    </a:lnTo>
                    <a:cubicBezTo>
                      <a:pt x="4928" y="774442"/>
                      <a:pt x="0" y="769514"/>
                      <a:pt x="0" y="763435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245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splitted column using “By delimiter”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9085" y="628657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00291" y="2274587"/>
            <a:ext cx="11189520" cy="4154018"/>
          </a:xfrm>
          <a:custGeom>
            <a:avLst/>
            <a:gdLst/>
            <a:ahLst/>
            <a:cxnLst/>
            <a:rect r="r" b="b" t="t" l="l"/>
            <a:pathLst>
              <a:path h="4154018" w="11189520">
                <a:moveTo>
                  <a:pt x="0" y="0"/>
                </a:moveTo>
                <a:lnTo>
                  <a:pt x="11189520" y="0"/>
                </a:lnTo>
                <a:lnTo>
                  <a:pt x="11189520" y="4154019"/>
                </a:lnTo>
                <a:lnTo>
                  <a:pt x="0" y="415401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89085" y="554017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 using “By Delimiter”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540827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903" y="565118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495663" y="5340883"/>
            <a:ext cx="4194380" cy="2900365"/>
            <a:chOff x="0" y="0"/>
            <a:chExt cx="5592506" cy="386715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3867153"/>
              <a:chOff x="0" y="0"/>
              <a:chExt cx="1428351" cy="9876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987688"/>
              </a:xfrm>
              <a:custGeom>
                <a:avLst/>
                <a:gdLst/>
                <a:ahLst/>
                <a:cxnLst/>
                <a:rect r="r" b="b" t="t" l="l"/>
                <a:pathLst>
                  <a:path h="987688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976680"/>
                    </a:lnTo>
                    <a:cubicBezTo>
                      <a:pt x="1428351" y="982760"/>
                      <a:pt x="1423422" y="987688"/>
                      <a:pt x="1417343" y="987688"/>
                    </a:cubicBezTo>
                    <a:lnTo>
                      <a:pt x="11008" y="987688"/>
                    </a:lnTo>
                    <a:cubicBezTo>
                      <a:pt x="4928" y="987688"/>
                      <a:pt x="0" y="982760"/>
                      <a:pt x="0" y="976680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1025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328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splitted column using “.” from “Right most side” as “By delimiter”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9085" y="628657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1340" y="1729228"/>
            <a:ext cx="8540447" cy="5860882"/>
          </a:xfrm>
          <a:custGeom>
            <a:avLst/>
            <a:gdLst/>
            <a:ahLst/>
            <a:cxnLst/>
            <a:rect r="r" b="b" t="t" l="l"/>
            <a:pathLst>
              <a:path h="5860882" w="8540447">
                <a:moveTo>
                  <a:pt x="0" y="0"/>
                </a:moveTo>
                <a:lnTo>
                  <a:pt x="8540447" y="0"/>
                </a:lnTo>
                <a:lnTo>
                  <a:pt x="8540447" y="5860881"/>
                </a:lnTo>
                <a:lnTo>
                  <a:pt x="0" y="5860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89085" y="554017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 using “By Delimiter”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540827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903" y="565118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538875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4095" y="2092307"/>
            <a:ext cx="11831700" cy="107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000000"/>
                </a:solidFill>
                <a:latin typeface="TAN Nimbus"/>
                <a:ea typeface="TAN Nimbus"/>
                <a:cs typeface="TAN Nimbus"/>
                <a:sym typeface="TAN Nimbus"/>
              </a:rPr>
              <a:t>Ab</a:t>
            </a:r>
            <a:r>
              <a:rPr lang="en-US" sz="7499">
                <a:solidFill>
                  <a:srgbClr val="000000"/>
                </a:solidFill>
                <a:latin typeface="TAN Nimbus"/>
                <a:ea typeface="TAN Nimbus"/>
                <a:cs typeface="TAN Nimbus"/>
                <a:sym typeface="TAN Nimbus"/>
              </a:rPr>
              <a:t>out Us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4683" y="1101732"/>
            <a:ext cx="1843555" cy="1866807"/>
          </a:xfrm>
          <a:custGeom>
            <a:avLst/>
            <a:gdLst/>
            <a:ahLst/>
            <a:cxnLst/>
            <a:rect r="r" b="b" t="t" l="l"/>
            <a:pathLst>
              <a:path h="1866807" w="1843555">
                <a:moveTo>
                  <a:pt x="0" y="0"/>
                </a:moveTo>
                <a:lnTo>
                  <a:pt x="1843555" y="0"/>
                </a:lnTo>
                <a:lnTo>
                  <a:pt x="1843555" y="1866807"/>
                </a:lnTo>
                <a:lnTo>
                  <a:pt x="0" y="1866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43387" y="924002"/>
            <a:ext cx="1166981" cy="1677871"/>
          </a:xfrm>
          <a:custGeom>
            <a:avLst/>
            <a:gdLst/>
            <a:ahLst/>
            <a:cxnLst/>
            <a:rect r="r" b="b" t="t" l="l"/>
            <a:pathLst>
              <a:path h="1677871" w="1166981">
                <a:moveTo>
                  <a:pt x="0" y="0"/>
                </a:moveTo>
                <a:lnTo>
                  <a:pt x="1166981" y="0"/>
                </a:lnTo>
                <a:lnTo>
                  <a:pt x="1166981" y="1677871"/>
                </a:lnTo>
                <a:lnTo>
                  <a:pt x="0" y="1677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70074">
            <a:off x="4143631" y="3689150"/>
            <a:ext cx="10000738" cy="4620070"/>
            <a:chOff x="0" y="0"/>
            <a:chExt cx="2633939" cy="12168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33939" cy="1216809"/>
            </a:xfrm>
            <a:custGeom>
              <a:avLst/>
              <a:gdLst/>
              <a:ahLst/>
              <a:cxnLst/>
              <a:rect r="r" b="b" t="t" l="l"/>
              <a:pathLst>
                <a:path h="1216809" w="2633939">
                  <a:moveTo>
                    <a:pt x="0" y="0"/>
                  </a:moveTo>
                  <a:lnTo>
                    <a:pt x="2633939" y="0"/>
                  </a:lnTo>
                  <a:lnTo>
                    <a:pt x="2633939" y="1216809"/>
                  </a:lnTo>
                  <a:lnTo>
                    <a:pt x="0" y="1216809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33939" cy="125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385839">
            <a:off x="958685" y="4959789"/>
            <a:ext cx="4235864" cy="4595118"/>
          </a:xfrm>
          <a:custGeom>
            <a:avLst/>
            <a:gdLst/>
            <a:ahLst/>
            <a:cxnLst/>
            <a:rect r="r" b="b" t="t" l="l"/>
            <a:pathLst>
              <a:path h="4595118" w="4235864">
                <a:moveTo>
                  <a:pt x="0" y="0"/>
                </a:moveTo>
                <a:lnTo>
                  <a:pt x="4235864" y="0"/>
                </a:lnTo>
                <a:lnTo>
                  <a:pt x="4235864" y="4595118"/>
                </a:lnTo>
                <a:lnTo>
                  <a:pt x="0" y="4595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94544">
            <a:off x="12630920" y="4099759"/>
            <a:ext cx="4999144" cy="7553651"/>
          </a:xfrm>
          <a:custGeom>
            <a:avLst/>
            <a:gdLst/>
            <a:ahLst/>
            <a:cxnLst/>
            <a:rect r="r" b="b" t="t" l="l"/>
            <a:pathLst>
              <a:path h="7553651" w="4999144">
                <a:moveTo>
                  <a:pt x="0" y="0"/>
                </a:moveTo>
                <a:lnTo>
                  <a:pt x="4999144" y="0"/>
                </a:lnTo>
                <a:lnTo>
                  <a:pt x="4999144" y="7553651"/>
                </a:lnTo>
                <a:lnTo>
                  <a:pt x="0" y="7553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51989" y="7907001"/>
            <a:ext cx="1695007" cy="471520"/>
          </a:xfrm>
          <a:custGeom>
            <a:avLst/>
            <a:gdLst/>
            <a:ahLst/>
            <a:cxnLst/>
            <a:rect r="r" b="b" t="t" l="l"/>
            <a:pathLst>
              <a:path h="471520" w="1695007">
                <a:moveTo>
                  <a:pt x="0" y="0"/>
                </a:moveTo>
                <a:lnTo>
                  <a:pt x="1695006" y="0"/>
                </a:lnTo>
                <a:lnTo>
                  <a:pt x="1695006" y="471520"/>
                </a:lnTo>
                <a:lnTo>
                  <a:pt x="0" y="471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34095" y="2092307"/>
            <a:ext cx="11831700" cy="107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About Us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10209746">
            <a:off x="14699921" y="2523324"/>
            <a:ext cx="2286934" cy="2033292"/>
          </a:xfrm>
          <a:custGeom>
            <a:avLst/>
            <a:gdLst/>
            <a:ahLst/>
            <a:cxnLst/>
            <a:rect r="r" b="b" t="t" l="l"/>
            <a:pathLst>
              <a:path h="2033292" w="2286934">
                <a:moveTo>
                  <a:pt x="2286933" y="0"/>
                </a:moveTo>
                <a:lnTo>
                  <a:pt x="0" y="0"/>
                </a:lnTo>
                <a:lnTo>
                  <a:pt x="0" y="2033292"/>
                </a:lnTo>
                <a:lnTo>
                  <a:pt x="2286933" y="2033292"/>
                </a:lnTo>
                <a:lnTo>
                  <a:pt x="2286933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82816">
            <a:off x="2283428" y="2534775"/>
            <a:ext cx="2052266" cy="2105870"/>
          </a:xfrm>
          <a:custGeom>
            <a:avLst/>
            <a:gdLst/>
            <a:ahLst/>
            <a:cxnLst/>
            <a:rect r="r" b="b" t="t" l="l"/>
            <a:pathLst>
              <a:path h="2105870" w="2052266">
                <a:moveTo>
                  <a:pt x="0" y="0"/>
                </a:moveTo>
                <a:lnTo>
                  <a:pt x="2052267" y="0"/>
                </a:lnTo>
                <a:lnTo>
                  <a:pt x="2052267" y="2105871"/>
                </a:lnTo>
                <a:lnTo>
                  <a:pt x="0" y="21058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44628" y="9258300"/>
            <a:ext cx="1469685" cy="507709"/>
          </a:xfrm>
          <a:custGeom>
            <a:avLst/>
            <a:gdLst/>
            <a:ahLst/>
            <a:cxnLst/>
            <a:rect r="r" b="b" t="t" l="l"/>
            <a:pathLst>
              <a:path h="507709" w="1469685">
                <a:moveTo>
                  <a:pt x="0" y="0"/>
                </a:moveTo>
                <a:lnTo>
                  <a:pt x="1469684" y="0"/>
                </a:lnTo>
                <a:lnTo>
                  <a:pt x="1469684" y="507709"/>
                </a:lnTo>
                <a:lnTo>
                  <a:pt x="0" y="5077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03445" y="4155676"/>
            <a:ext cx="8681109" cy="3601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Audible is the leading provider of audiobooks, podcasts, and spoken-word entertainment. Founded in 1995 and acquired by Amazon in 2008, Audible has transformed the way people read and listen to stories.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96175">
            <a:off x="7694737" y="3462013"/>
            <a:ext cx="2898525" cy="681153"/>
          </a:xfrm>
          <a:custGeom>
            <a:avLst/>
            <a:gdLst/>
            <a:ahLst/>
            <a:cxnLst/>
            <a:rect r="r" b="b" t="t" l="l"/>
            <a:pathLst>
              <a:path h="681153" w="2898525">
                <a:moveTo>
                  <a:pt x="0" y="0"/>
                </a:moveTo>
                <a:lnTo>
                  <a:pt x="2898526" y="0"/>
                </a:lnTo>
                <a:lnTo>
                  <a:pt x="2898526" y="681153"/>
                </a:lnTo>
                <a:lnTo>
                  <a:pt x="0" y="68115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7330658"/>
            <a:ext cx="4194380" cy="2274165"/>
            <a:chOff x="0" y="0"/>
            <a:chExt cx="5592506" cy="303222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3032220"/>
              <a:chOff x="0" y="0"/>
              <a:chExt cx="1428351" cy="7744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763435"/>
                    </a:lnTo>
                    <a:cubicBezTo>
                      <a:pt x="1428351" y="769514"/>
                      <a:pt x="1423422" y="774442"/>
                      <a:pt x="1417343" y="774442"/>
                    </a:cubicBezTo>
                    <a:lnTo>
                      <a:pt x="11008" y="774442"/>
                    </a:lnTo>
                    <a:cubicBezTo>
                      <a:pt x="4928" y="774442"/>
                      <a:pt x="0" y="769514"/>
                      <a:pt x="0" y="763435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245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merged the columns highlighted in the image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9085" y="628657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1938072"/>
            <a:ext cx="9988878" cy="5244161"/>
          </a:xfrm>
          <a:custGeom>
            <a:avLst/>
            <a:gdLst/>
            <a:ahLst/>
            <a:cxnLst/>
            <a:rect r="r" b="b" t="t" l="l"/>
            <a:pathLst>
              <a:path h="5244161" w="9988878">
                <a:moveTo>
                  <a:pt x="0" y="0"/>
                </a:moveTo>
                <a:lnTo>
                  <a:pt x="9988878" y="0"/>
                </a:lnTo>
                <a:lnTo>
                  <a:pt x="9988878" y="5244161"/>
                </a:lnTo>
                <a:lnTo>
                  <a:pt x="0" y="52441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89085" y="554017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Merge columns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540827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9626" y="598934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69232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1572" y="233972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6" y="0"/>
                </a:lnTo>
                <a:lnTo>
                  <a:pt x="1375456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5814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9811" y="1402160"/>
            <a:ext cx="5368830" cy="9874951"/>
          </a:xfrm>
          <a:custGeom>
            <a:avLst/>
            <a:gdLst/>
            <a:ahLst/>
            <a:cxnLst/>
            <a:rect r="r" b="b" t="t" l="l"/>
            <a:pathLst>
              <a:path h="9874951" w="5368830">
                <a:moveTo>
                  <a:pt x="0" y="0"/>
                </a:moveTo>
                <a:lnTo>
                  <a:pt x="5368830" y="0"/>
                </a:lnTo>
                <a:lnTo>
                  <a:pt x="5368830" y="9874951"/>
                </a:lnTo>
                <a:lnTo>
                  <a:pt x="0" y="98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31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6965233"/>
            <a:ext cx="4194380" cy="2900365"/>
            <a:chOff x="0" y="0"/>
            <a:chExt cx="5592506" cy="386715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592506" cy="3867153"/>
              <a:chOff x="0" y="0"/>
              <a:chExt cx="1428351" cy="98768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8351" cy="987688"/>
              </a:xfrm>
              <a:custGeom>
                <a:avLst/>
                <a:gdLst/>
                <a:ahLst/>
                <a:cxnLst/>
                <a:rect r="r" b="b" t="t" l="l"/>
                <a:pathLst>
                  <a:path h="987688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976680"/>
                    </a:lnTo>
                    <a:cubicBezTo>
                      <a:pt x="1428351" y="982760"/>
                      <a:pt x="1423422" y="987688"/>
                      <a:pt x="1417343" y="987688"/>
                    </a:cubicBezTo>
                    <a:lnTo>
                      <a:pt x="11008" y="987688"/>
                    </a:lnTo>
                    <a:cubicBezTo>
                      <a:pt x="4928" y="987688"/>
                      <a:pt x="0" y="982760"/>
                      <a:pt x="0" y="976680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8351" cy="1025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257140"/>
              <a:ext cx="5592506" cy="328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merged the columns highlighted with “None” and rename column to “LastName” 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9085" y="628657"/>
            <a:ext cx="10560134" cy="739687"/>
            <a:chOff x="0" y="0"/>
            <a:chExt cx="2680780" cy="1877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35173" y="2183167"/>
            <a:ext cx="11301259" cy="4336858"/>
          </a:xfrm>
          <a:custGeom>
            <a:avLst/>
            <a:gdLst/>
            <a:ahLst/>
            <a:cxnLst/>
            <a:rect r="r" b="b" t="t" l="l"/>
            <a:pathLst>
              <a:path h="4336858" w="11301259">
                <a:moveTo>
                  <a:pt x="0" y="0"/>
                </a:moveTo>
                <a:lnTo>
                  <a:pt x="11301259" y="0"/>
                </a:lnTo>
                <a:lnTo>
                  <a:pt x="11301259" y="4336859"/>
                </a:lnTo>
                <a:lnTo>
                  <a:pt x="0" y="4336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89085" y="554017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Merge columns  and rename it to LastName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626" y="540827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903" y="541607"/>
            <a:ext cx="4651082" cy="100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</a:pPr>
            <a:r>
              <a:rPr lang="en-US" sz="70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2868" y="403676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41034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Ensure all entries in the releasedate column follow a consistent date format (DD-MM-YYYY).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74541" y="6717119"/>
            <a:ext cx="4194380" cy="1647966"/>
            <a:chOff x="0" y="0"/>
            <a:chExt cx="5592506" cy="219728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592506" cy="2197287"/>
              <a:chOff x="0" y="0"/>
              <a:chExt cx="1428351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40"/>
              <a:ext cx="5592506" cy="161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9"/>
                </a:lnSpc>
              </a:pPr>
              <a:r>
                <a:rPr lang="en-US" sz="3549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release column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4677" y="1807029"/>
            <a:ext cx="8757927" cy="4574033"/>
          </a:xfrm>
          <a:custGeom>
            <a:avLst/>
            <a:gdLst/>
            <a:ahLst/>
            <a:cxnLst/>
            <a:rect r="r" b="b" t="t" l="l"/>
            <a:pathLst>
              <a:path h="4574033" w="8757927">
                <a:moveTo>
                  <a:pt x="0" y="0"/>
                </a:moveTo>
                <a:lnTo>
                  <a:pt x="8757927" y="0"/>
                </a:lnTo>
                <a:lnTo>
                  <a:pt x="8757927" y="4574033"/>
                </a:lnTo>
                <a:lnTo>
                  <a:pt x="0" y="4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61145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Release column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656668"/>
            <a:ext cx="3708202" cy="1879142"/>
            <a:chOff x="0" y="0"/>
            <a:chExt cx="4944269" cy="25055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944269" cy="2505522"/>
              <a:chOff x="0" y="0"/>
              <a:chExt cx="1528245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764154"/>
                    </a:lnTo>
                    <a:cubicBezTo>
                      <a:pt x="1528245" y="769836"/>
                      <a:pt x="1523639" y="774442"/>
                      <a:pt x="1517957" y="774442"/>
                    </a:cubicBezTo>
                    <a:lnTo>
                      <a:pt x="10288" y="774442"/>
                    </a:lnTo>
                    <a:cubicBezTo>
                      <a:pt x="4606" y="774442"/>
                      <a:pt x="0" y="769836"/>
                      <a:pt x="0" y="764154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00893"/>
              <a:ext cx="4944269" cy="2037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06"/>
                </a:lnSpc>
              </a:pPr>
              <a:r>
                <a:rPr lang="en-US" sz="293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second , Select Locale to change date format.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11000" y="1715399"/>
            <a:ext cx="10137654" cy="5604218"/>
          </a:xfrm>
          <a:custGeom>
            <a:avLst/>
            <a:gdLst/>
            <a:ahLst/>
            <a:cxnLst/>
            <a:rect r="r" b="b" t="t" l="l"/>
            <a:pathLst>
              <a:path h="5604218" w="10137654">
                <a:moveTo>
                  <a:pt x="0" y="0"/>
                </a:moveTo>
                <a:lnTo>
                  <a:pt x="10137654" y="0"/>
                </a:lnTo>
                <a:lnTo>
                  <a:pt x="10137654" y="5604217"/>
                </a:lnTo>
                <a:lnTo>
                  <a:pt x="0" y="5604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Formatting Date format using Locale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484603"/>
            <a:ext cx="5024921" cy="1845234"/>
            <a:chOff x="0" y="0"/>
            <a:chExt cx="6699894" cy="24603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99894" cy="2460312"/>
              <a:chOff x="0" y="0"/>
              <a:chExt cx="1528245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550909"/>
                    </a:lnTo>
                    <a:cubicBezTo>
                      <a:pt x="1528245" y="556591"/>
                      <a:pt x="1523639" y="561197"/>
                      <a:pt x="1517957" y="561197"/>
                    </a:cubicBezTo>
                    <a:lnTo>
                      <a:pt x="10288" y="561197"/>
                    </a:lnTo>
                    <a:cubicBezTo>
                      <a:pt x="7560" y="561197"/>
                      <a:pt x="4943" y="560113"/>
                      <a:pt x="3013" y="558184"/>
                    </a:cubicBezTo>
                    <a:cubicBezTo>
                      <a:pt x="1084" y="556254"/>
                      <a:pt x="0" y="553637"/>
                      <a:pt x="0" y="550909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6852"/>
              <a:ext cx="6699894" cy="182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4"/>
                </a:lnSpc>
              </a:pPr>
              <a:r>
                <a:rPr lang="en-US" sz="3974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changed data type to date format.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4677" y="2044330"/>
            <a:ext cx="7528317" cy="6202848"/>
          </a:xfrm>
          <a:custGeom>
            <a:avLst/>
            <a:gdLst/>
            <a:ahLst/>
            <a:cxnLst/>
            <a:rect r="r" b="b" t="t" l="l"/>
            <a:pathLst>
              <a:path h="6202848" w="7528317">
                <a:moveTo>
                  <a:pt x="0" y="0"/>
                </a:moveTo>
                <a:lnTo>
                  <a:pt x="7528317" y="0"/>
                </a:lnTo>
                <a:lnTo>
                  <a:pt x="7528317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432915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Change Data type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888551" y="2085233"/>
            <a:ext cx="3319216" cy="6906051"/>
          </a:xfrm>
          <a:custGeom>
            <a:avLst/>
            <a:gdLst/>
            <a:ahLst/>
            <a:cxnLst/>
            <a:rect r="r" b="b" t="t" l="l"/>
            <a:pathLst>
              <a:path h="6906051" w="3319216">
                <a:moveTo>
                  <a:pt x="0" y="0"/>
                </a:moveTo>
                <a:lnTo>
                  <a:pt x="3319216" y="0"/>
                </a:lnTo>
                <a:lnTo>
                  <a:pt x="3319216" y="6906051"/>
                </a:lnTo>
                <a:lnTo>
                  <a:pt x="0" y="69060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608" t="0" r="-11078" b="-19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905088" y="2085233"/>
            <a:ext cx="3032114" cy="6906051"/>
          </a:xfrm>
          <a:custGeom>
            <a:avLst/>
            <a:gdLst/>
            <a:ahLst/>
            <a:cxnLst/>
            <a:rect r="r" b="b" t="t" l="l"/>
            <a:pathLst>
              <a:path h="6906051" w="3032114">
                <a:moveTo>
                  <a:pt x="0" y="0"/>
                </a:moveTo>
                <a:lnTo>
                  <a:pt x="3032114" y="0"/>
                </a:lnTo>
                <a:lnTo>
                  <a:pt x="3032114" y="6906051"/>
                </a:lnTo>
                <a:lnTo>
                  <a:pt x="0" y="69060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744" t="0" r="-8768" b="-19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Before &amp; After Comparision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9666" y="331202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41034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Convert the time column from text format to a duration format that Excel recognizes.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4.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00575" y="7759588"/>
            <a:ext cx="5024921" cy="1845234"/>
            <a:chOff x="0" y="0"/>
            <a:chExt cx="6699894" cy="24603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99894" cy="2460312"/>
              <a:chOff x="0" y="0"/>
              <a:chExt cx="1528245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550909"/>
                    </a:lnTo>
                    <a:cubicBezTo>
                      <a:pt x="1528245" y="556591"/>
                      <a:pt x="1523639" y="561197"/>
                      <a:pt x="1517957" y="561197"/>
                    </a:cubicBezTo>
                    <a:lnTo>
                      <a:pt x="10288" y="561197"/>
                    </a:lnTo>
                    <a:cubicBezTo>
                      <a:pt x="7560" y="561197"/>
                      <a:pt x="4943" y="560113"/>
                      <a:pt x="3013" y="558184"/>
                    </a:cubicBezTo>
                    <a:cubicBezTo>
                      <a:pt x="1084" y="556254"/>
                      <a:pt x="0" y="553637"/>
                      <a:pt x="0" y="550909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6852"/>
              <a:ext cx="6699894" cy="182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4"/>
                </a:lnSpc>
              </a:pPr>
              <a:r>
                <a:rPr lang="en-US" sz="3974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first step , Select column to perform transformation.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2852202" y="2748996"/>
            <a:ext cx="6325007" cy="8185303"/>
          </a:xfrm>
          <a:custGeom>
            <a:avLst/>
            <a:gdLst/>
            <a:ahLst/>
            <a:cxnLst/>
            <a:rect r="r" b="b" t="t" l="l"/>
            <a:pathLst>
              <a:path h="8185303" w="6325007">
                <a:moveTo>
                  <a:pt x="6325007" y="0"/>
                </a:moveTo>
                <a:lnTo>
                  <a:pt x="0" y="0"/>
                </a:lnTo>
                <a:lnTo>
                  <a:pt x="0" y="8185303"/>
                </a:lnTo>
                <a:lnTo>
                  <a:pt x="6325007" y="8185303"/>
                </a:lnTo>
                <a:lnTo>
                  <a:pt x="632500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45747" y="2120396"/>
            <a:ext cx="11147147" cy="4965817"/>
          </a:xfrm>
          <a:custGeom>
            <a:avLst/>
            <a:gdLst/>
            <a:ahLst/>
            <a:cxnLst/>
            <a:rect r="r" b="b" t="t" l="l"/>
            <a:pathLst>
              <a:path h="4965817" w="11147147">
                <a:moveTo>
                  <a:pt x="0" y="0"/>
                </a:moveTo>
                <a:lnTo>
                  <a:pt x="11147148" y="0"/>
                </a:lnTo>
                <a:lnTo>
                  <a:pt x="11147148" y="4965817"/>
                </a:lnTo>
                <a:lnTo>
                  <a:pt x="0" y="49658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406006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time column.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56874" y="6841648"/>
            <a:ext cx="6389487" cy="1498815"/>
            <a:chOff x="0" y="0"/>
            <a:chExt cx="8519316" cy="199842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519316" cy="1998420"/>
              <a:chOff x="0" y="0"/>
              <a:chExt cx="2392397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39239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2392397">
                    <a:moveTo>
                      <a:pt x="6572" y="0"/>
                    </a:moveTo>
                    <a:lnTo>
                      <a:pt x="2385825" y="0"/>
                    </a:lnTo>
                    <a:cubicBezTo>
                      <a:pt x="2387568" y="0"/>
                      <a:pt x="2389239" y="692"/>
                      <a:pt x="2390472" y="1925"/>
                    </a:cubicBezTo>
                    <a:cubicBezTo>
                      <a:pt x="2391704" y="3157"/>
                      <a:pt x="2392397" y="4829"/>
                      <a:pt x="2392397" y="6572"/>
                    </a:cubicBezTo>
                    <a:lnTo>
                      <a:pt x="2392397" y="554625"/>
                    </a:lnTo>
                    <a:cubicBezTo>
                      <a:pt x="2392397" y="558254"/>
                      <a:pt x="2389454" y="561197"/>
                      <a:pt x="2385825" y="561197"/>
                    </a:cubicBezTo>
                    <a:lnTo>
                      <a:pt x="6572" y="561197"/>
                    </a:lnTo>
                    <a:cubicBezTo>
                      <a:pt x="4829" y="561197"/>
                      <a:pt x="3157" y="560504"/>
                      <a:pt x="1925" y="559272"/>
                    </a:cubicBezTo>
                    <a:cubicBezTo>
                      <a:pt x="692" y="558039"/>
                      <a:pt x="0" y="556368"/>
                      <a:pt x="0" y="554625"/>
                    </a:cubicBezTo>
                    <a:lnTo>
                      <a:pt x="0" y="6572"/>
                    </a:lnTo>
                    <a:cubicBezTo>
                      <a:pt x="0" y="2942"/>
                      <a:pt x="2942" y="0"/>
                      <a:pt x="6572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39239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18308"/>
              <a:ext cx="8519316" cy="148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9"/>
                </a:lnSpc>
              </a:pPr>
              <a:r>
                <a:rPr lang="en-US" sz="3228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column and use By delimiter fromdrop-down to split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039331"/>
            <a:ext cx="9640116" cy="4374203"/>
          </a:xfrm>
          <a:custGeom>
            <a:avLst/>
            <a:gdLst/>
            <a:ahLst/>
            <a:cxnLst/>
            <a:rect r="r" b="b" t="t" l="l"/>
            <a:pathLst>
              <a:path h="4374203" w="9640116">
                <a:moveTo>
                  <a:pt x="0" y="0"/>
                </a:moveTo>
                <a:lnTo>
                  <a:pt x="9640116" y="0"/>
                </a:lnTo>
                <a:lnTo>
                  <a:pt x="9640116" y="4374203"/>
                </a:lnTo>
                <a:lnTo>
                  <a:pt x="0" y="43742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Separate column using delimiter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538875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1497" y="924002"/>
            <a:ext cx="1843555" cy="1866807"/>
          </a:xfrm>
          <a:custGeom>
            <a:avLst/>
            <a:gdLst/>
            <a:ahLst/>
            <a:cxnLst/>
            <a:rect r="r" b="b" t="t" l="l"/>
            <a:pathLst>
              <a:path h="1866807" w="1843555">
                <a:moveTo>
                  <a:pt x="0" y="0"/>
                </a:moveTo>
                <a:lnTo>
                  <a:pt x="1843555" y="0"/>
                </a:lnTo>
                <a:lnTo>
                  <a:pt x="1843555" y="1866807"/>
                </a:lnTo>
                <a:lnTo>
                  <a:pt x="0" y="1866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64996" y="524054"/>
            <a:ext cx="1166981" cy="1677871"/>
          </a:xfrm>
          <a:custGeom>
            <a:avLst/>
            <a:gdLst/>
            <a:ahLst/>
            <a:cxnLst/>
            <a:rect r="r" b="b" t="t" l="l"/>
            <a:pathLst>
              <a:path h="1677871" w="1166981">
                <a:moveTo>
                  <a:pt x="0" y="0"/>
                </a:moveTo>
                <a:lnTo>
                  <a:pt x="1166981" y="0"/>
                </a:lnTo>
                <a:lnTo>
                  <a:pt x="1166981" y="1677872"/>
                </a:lnTo>
                <a:lnTo>
                  <a:pt x="0" y="1677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678">
            <a:off x="3089854" y="3958288"/>
            <a:ext cx="6235894" cy="4022763"/>
            <a:chOff x="0" y="0"/>
            <a:chExt cx="1642375" cy="1059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2376" cy="1059493"/>
            </a:xfrm>
            <a:custGeom>
              <a:avLst/>
              <a:gdLst/>
              <a:ahLst/>
              <a:cxnLst/>
              <a:rect r="r" b="b" t="t" l="l"/>
              <a:pathLst>
                <a:path h="1059493" w="1642376">
                  <a:moveTo>
                    <a:pt x="0" y="0"/>
                  </a:moveTo>
                  <a:lnTo>
                    <a:pt x="1642376" y="0"/>
                  </a:lnTo>
                  <a:lnTo>
                    <a:pt x="1642376" y="1059493"/>
                  </a:lnTo>
                  <a:lnTo>
                    <a:pt x="0" y="1059493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42375" cy="1097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85912">
            <a:off x="9686258" y="3881619"/>
            <a:ext cx="6235894" cy="4022763"/>
            <a:chOff x="0" y="0"/>
            <a:chExt cx="1642375" cy="10594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2376" cy="1059493"/>
            </a:xfrm>
            <a:custGeom>
              <a:avLst/>
              <a:gdLst/>
              <a:ahLst/>
              <a:cxnLst/>
              <a:rect r="r" b="b" t="t" l="l"/>
              <a:pathLst>
                <a:path h="1059493" w="1642376">
                  <a:moveTo>
                    <a:pt x="0" y="0"/>
                  </a:moveTo>
                  <a:lnTo>
                    <a:pt x="1642376" y="0"/>
                  </a:lnTo>
                  <a:lnTo>
                    <a:pt x="1642376" y="1059493"/>
                  </a:lnTo>
                  <a:lnTo>
                    <a:pt x="0" y="1059493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42375" cy="1097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59791" y="8696042"/>
            <a:ext cx="1695007" cy="471520"/>
          </a:xfrm>
          <a:custGeom>
            <a:avLst/>
            <a:gdLst/>
            <a:ahLst/>
            <a:cxnLst/>
            <a:rect r="r" b="b" t="t" l="l"/>
            <a:pathLst>
              <a:path h="471520" w="1695007">
                <a:moveTo>
                  <a:pt x="0" y="0"/>
                </a:moveTo>
                <a:lnTo>
                  <a:pt x="1695007" y="0"/>
                </a:lnTo>
                <a:lnTo>
                  <a:pt x="1695007" y="471520"/>
                </a:lnTo>
                <a:lnTo>
                  <a:pt x="0" y="4715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08929" y="5141231"/>
            <a:ext cx="6580397" cy="5527533"/>
          </a:xfrm>
          <a:custGeom>
            <a:avLst/>
            <a:gdLst/>
            <a:ahLst/>
            <a:cxnLst/>
            <a:rect r="r" b="b" t="t" l="l"/>
            <a:pathLst>
              <a:path h="5527533" w="6580397">
                <a:moveTo>
                  <a:pt x="0" y="0"/>
                </a:moveTo>
                <a:lnTo>
                  <a:pt x="6580397" y="0"/>
                </a:lnTo>
                <a:lnTo>
                  <a:pt x="6580397" y="5527533"/>
                </a:lnTo>
                <a:lnTo>
                  <a:pt x="0" y="5527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43892">
            <a:off x="-1316430" y="4745264"/>
            <a:ext cx="5719608" cy="6472807"/>
          </a:xfrm>
          <a:custGeom>
            <a:avLst/>
            <a:gdLst/>
            <a:ahLst/>
            <a:cxnLst/>
            <a:rect r="r" b="b" t="t" l="l"/>
            <a:pathLst>
              <a:path h="6472807" w="5719608">
                <a:moveTo>
                  <a:pt x="0" y="0"/>
                </a:moveTo>
                <a:lnTo>
                  <a:pt x="5719608" y="0"/>
                </a:lnTo>
                <a:lnTo>
                  <a:pt x="5719608" y="6472806"/>
                </a:lnTo>
                <a:lnTo>
                  <a:pt x="0" y="6472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04205" y="8750591"/>
            <a:ext cx="1469685" cy="507709"/>
          </a:xfrm>
          <a:custGeom>
            <a:avLst/>
            <a:gdLst/>
            <a:ahLst/>
            <a:cxnLst/>
            <a:rect r="r" b="b" t="t" l="l"/>
            <a:pathLst>
              <a:path h="507709" w="1469685">
                <a:moveTo>
                  <a:pt x="0" y="0"/>
                </a:moveTo>
                <a:lnTo>
                  <a:pt x="1469685" y="0"/>
                </a:lnTo>
                <a:lnTo>
                  <a:pt x="1469685" y="507709"/>
                </a:lnTo>
                <a:lnTo>
                  <a:pt x="0" y="5077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94409" y="2520397"/>
            <a:ext cx="49898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000000"/>
                </a:solidFill>
                <a:latin typeface="TAN Nimbus"/>
                <a:ea typeface="TAN Nimbus"/>
                <a:cs typeface="TAN Nimbus"/>
                <a:sym typeface="TAN Nimbus"/>
              </a:rPr>
              <a:t>Vision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38083" y="2520397"/>
            <a:ext cx="49898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000000"/>
                </a:solidFill>
                <a:latin typeface="TAN Nimbus"/>
                <a:ea typeface="TAN Nimbus"/>
                <a:cs typeface="TAN Nimbus"/>
                <a:sym typeface="TAN Nimbus"/>
              </a:rPr>
              <a:t>Mis</a:t>
            </a:r>
            <a:r>
              <a:rPr lang="en-US" sz="7499">
                <a:solidFill>
                  <a:srgbClr val="000000"/>
                </a:solidFill>
                <a:latin typeface="TAN Nimbus"/>
                <a:ea typeface="TAN Nimbus"/>
                <a:cs typeface="TAN Nimbus"/>
                <a:sym typeface="TAN Nimbus"/>
              </a:rPr>
              <a:t>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78980" y="2520397"/>
            <a:ext cx="49898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4554" y="2520397"/>
            <a:ext cx="498982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>
                <a:solidFill>
                  <a:srgbClr val="FFFFFF"/>
                </a:solidFill>
                <a:latin typeface="TAN Nimbus"/>
                <a:ea typeface="TAN Nimbus"/>
                <a:cs typeface="TAN Nimbus"/>
                <a:sym typeface="TAN Nimbus"/>
              </a:rPr>
              <a:t>Mission</a:t>
            </a:r>
          </a:p>
        </p:txBody>
      </p:sp>
      <p:sp>
        <p:nvSpPr>
          <p:cNvPr name="TextBox 20" id="20"/>
          <p:cNvSpPr txBox="true"/>
          <p:nvPr/>
        </p:nvSpPr>
        <p:spPr>
          <a:xfrm rot="-678">
            <a:off x="3731662" y="4257276"/>
            <a:ext cx="4952263" cy="364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9"/>
              </a:lnSpc>
            </a:pPr>
            <a:r>
              <a:rPr lang="en-US" sz="4149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"To unlock the power of the spoken word and enrich lives through stories that inspire, entertain, and inform."</a:t>
            </a:r>
          </a:p>
        </p:txBody>
      </p:sp>
      <p:sp>
        <p:nvSpPr>
          <p:cNvPr name="TextBox 21" id="21"/>
          <p:cNvSpPr txBox="true"/>
          <p:nvPr/>
        </p:nvSpPr>
        <p:spPr>
          <a:xfrm rot="-85912">
            <a:off x="10327003" y="4159276"/>
            <a:ext cx="4952263" cy="355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05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"To create and deliver the best audio content and listening experiences for our customers—anytime, anywhere."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96175">
            <a:off x="2789580" y="3637129"/>
            <a:ext cx="2898525" cy="681153"/>
          </a:xfrm>
          <a:custGeom>
            <a:avLst/>
            <a:gdLst/>
            <a:ahLst/>
            <a:cxnLst/>
            <a:rect r="r" b="b" t="t" l="l"/>
            <a:pathLst>
              <a:path h="681153" w="2898525">
                <a:moveTo>
                  <a:pt x="0" y="0"/>
                </a:moveTo>
                <a:lnTo>
                  <a:pt x="2898526" y="0"/>
                </a:lnTo>
                <a:lnTo>
                  <a:pt x="2898526" y="681153"/>
                </a:lnTo>
                <a:lnTo>
                  <a:pt x="0" y="6811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42809">
            <a:off x="14394125" y="3843078"/>
            <a:ext cx="2898525" cy="681153"/>
          </a:xfrm>
          <a:custGeom>
            <a:avLst/>
            <a:gdLst/>
            <a:ahLst/>
            <a:cxnLst/>
            <a:rect r="r" b="b" t="t" l="l"/>
            <a:pathLst>
              <a:path h="681153" w="2898525">
                <a:moveTo>
                  <a:pt x="0" y="0"/>
                </a:moveTo>
                <a:lnTo>
                  <a:pt x="2898525" y="0"/>
                </a:lnTo>
                <a:lnTo>
                  <a:pt x="2898525" y="681153"/>
                </a:lnTo>
                <a:lnTo>
                  <a:pt x="0" y="6811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982816">
            <a:off x="928523" y="2448569"/>
            <a:ext cx="2052266" cy="2105870"/>
          </a:xfrm>
          <a:custGeom>
            <a:avLst/>
            <a:gdLst/>
            <a:ahLst/>
            <a:cxnLst/>
            <a:rect r="r" b="b" t="t" l="l"/>
            <a:pathLst>
              <a:path h="2105870" w="2052266">
                <a:moveTo>
                  <a:pt x="0" y="0"/>
                </a:moveTo>
                <a:lnTo>
                  <a:pt x="2052267" y="0"/>
                </a:lnTo>
                <a:lnTo>
                  <a:pt x="2052267" y="2105871"/>
                </a:lnTo>
                <a:lnTo>
                  <a:pt x="0" y="21058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10209746">
            <a:off x="15186076" y="2011862"/>
            <a:ext cx="1957839" cy="1740697"/>
          </a:xfrm>
          <a:custGeom>
            <a:avLst/>
            <a:gdLst/>
            <a:ahLst/>
            <a:cxnLst/>
            <a:rect r="r" b="b" t="t" l="l"/>
            <a:pathLst>
              <a:path h="1740697" w="1957839">
                <a:moveTo>
                  <a:pt x="1957839" y="0"/>
                </a:moveTo>
                <a:lnTo>
                  <a:pt x="0" y="0"/>
                </a:lnTo>
                <a:lnTo>
                  <a:pt x="0" y="1740696"/>
                </a:lnTo>
                <a:lnTo>
                  <a:pt x="1957839" y="1740696"/>
                </a:lnTo>
                <a:lnTo>
                  <a:pt x="1957839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09065" y="7693284"/>
            <a:ext cx="4180747" cy="1554836"/>
            <a:chOff x="0" y="0"/>
            <a:chExt cx="5574329" cy="20731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574329" cy="2073114"/>
              <a:chOff x="0" y="0"/>
              <a:chExt cx="1565385" cy="5821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5385" cy="582172"/>
              </a:xfrm>
              <a:custGeom>
                <a:avLst/>
                <a:gdLst/>
                <a:ahLst/>
                <a:cxnLst/>
                <a:rect r="r" b="b" t="t" l="l"/>
                <a:pathLst>
                  <a:path h="582172" w="1565385">
                    <a:moveTo>
                      <a:pt x="10044" y="0"/>
                    </a:moveTo>
                    <a:lnTo>
                      <a:pt x="1555341" y="0"/>
                    </a:lnTo>
                    <a:cubicBezTo>
                      <a:pt x="1558004" y="0"/>
                      <a:pt x="1560559" y="1058"/>
                      <a:pt x="1562443" y="2942"/>
                    </a:cubicBezTo>
                    <a:cubicBezTo>
                      <a:pt x="1564326" y="4825"/>
                      <a:pt x="1565385" y="7380"/>
                      <a:pt x="1565385" y="10044"/>
                    </a:cubicBezTo>
                    <a:lnTo>
                      <a:pt x="1565385" y="572128"/>
                    </a:lnTo>
                    <a:cubicBezTo>
                      <a:pt x="1565385" y="574792"/>
                      <a:pt x="1564326" y="577347"/>
                      <a:pt x="1562443" y="579231"/>
                    </a:cubicBezTo>
                    <a:cubicBezTo>
                      <a:pt x="1560559" y="581114"/>
                      <a:pt x="1558004" y="582172"/>
                      <a:pt x="1555341" y="582172"/>
                    </a:cubicBezTo>
                    <a:lnTo>
                      <a:pt x="10044" y="582172"/>
                    </a:lnTo>
                    <a:cubicBezTo>
                      <a:pt x="7380" y="582172"/>
                      <a:pt x="4825" y="581114"/>
                      <a:pt x="2942" y="579231"/>
                    </a:cubicBezTo>
                    <a:cubicBezTo>
                      <a:pt x="1058" y="577347"/>
                      <a:pt x="0" y="574792"/>
                      <a:pt x="0" y="572128"/>
                    </a:cubicBezTo>
                    <a:lnTo>
                      <a:pt x="0" y="10044"/>
                    </a:lnTo>
                    <a:cubicBezTo>
                      <a:pt x="0" y="7380"/>
                      <a:pt x="1058" y="4825"/>
                      <a:pt x="2942" y="2942"/>
                    </a:cubicBezTo>
                    <a:cubicBezTo>
                      <a:pt x="4825" y="1058"/>
                      <a:pt x="7380" y="0"/>
                      <a:pt x="10044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5385" cy="620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18308"/>
              <a:ext cx="5574329" cy="1560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428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“Spcae” delimiter to split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51898" y="1715399"/>
            <a:ext cx="8737396" cy="5629345"/>
          </a:xfrm>
          <a:custGeom>
            <a:avLst/>
            <a:gdLst/>
            <a:ahLst/>
            <a:cxnLst/>
            <a:rect r="r" b="b" t="t" l="l"/>
            <a:pathLst>
              <a:path h="5629345" w="8737396">
                <a:moveTo>
                  <a:pt x="0" y="0"/>
                </a:moveTo>
                <a:lnTo>
                  <a:pt x="8737396" y="0"/>
                </a:lnTo>
                <a:lnTo>
                  <a:pt x="8737396" y="5629344"/>
                </a:lnTo>
                <a:lnTo>
                  <a:pt x="0" y="56293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87" t="-1393" r="-916" b="-1067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Separate column using delimiter with “Space”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92850" y="9174247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23783" y="7266949"/>
            <a:ext cx="4528419" cy="2154911"/>
            <a:chOff x="0" y="0"/>
            <a:chExt cx="6037892" cy="28732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37892" cy="2873214"/>
              <a:chOff x="0" y="0"/>
              <a:chExt cx="1695562" cy="80685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695562" cy="806857"/>
              </a:xfrm>
              <a:custGeom>
                <a:avLst/>
                <a:gdLst/>
                <a:ahLst/>
                <a:cxnLst/>
                <a:rect r="r" b="b" t="t" l="l"/>
                <a:pathLst>
                  <a:path h="806857" w="1695562">
                    <a:moveTo>
                      <a:pt x="9273" y="0"/>
                    </a:moveTo>
                    <a:lnTo>
                      <a:pt x="1686290" y="0"/>
                    </a:lnTo>
                    <a:cubicBezTo>
                      <a:pt x="1688749" y="0"/>
                      <a:pt x="1691107" y="977"/>
                      <a:pt x="1692846" y="2716"/>
                    </a:cubicBezTo>
                    <a:cubicBezTo>
                      <a:pt x="1694586" y="4455"/>
                      <a:pt x="1695562" y="6814"/>
                      <a:pt x="1695562" y="9273"/>
                    </a:cubicBezTo>
                    <a:lnTo>
                      <a:pt x="1695562" y="797584"/>
                    </a:lnTo>
                    <a:cubicBezTo>
                      <a:pt x="1695562" y="802705"/>
                      <a:pt x="1691411" y="806857"/>
                      <a:pt x="1686290" y="806857"/>
                    </a:cubicBezTo>
                    <a:lnTo>
                      <a:pt x="9273" y="806857"/>
                    </a:lnTo>
                    <a:cubicBezTo>
                      <a:pt x="4152" y="806857"/>
                      <a:pt x="0" y="802705"/>
                      <a:pt x="0" y="797584"/>
                    </a:cubicBezTo>
                    <a:lnTo>
                      <a:pt x="0" y="9273"/>
                    </a:lnTo>
                    <a:cubicBezTo>
                      <a:pt x="0" y="4152"/>
                      <a:pt x="4152" y="0"/>
                      <a:pt x="9273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695562" cy="8449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18308"/>
              <a:ext cx="6037892" cy="2360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428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time column splitted in new 5 columsn, remove unneccesary columns.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604" y="2102015"/>
            <a:ext cx="11301259" cy="5029060"/>
          </a:xfrm>
          <a:custGeom>
            <a:avLst/>
            <a:gdLst/>
            <a:ahLst/>
            <a:cxnLst/>
            <a:rect r="r" b="b" t="t" l="l"/>
            <a:pathLst>
              <a:path h="5029060" w="11301259">
                <a:moveTo>
                  <a:pt x="0" y="0"/>
                </a:moveTo>
                <a:lnTo>
                  <a:pt x="11301259" y="0"/>
                </a:lnTo>
                <a:lnTo>
                  <a:pt x="11301259" y="5029060"/>
                </a:lnTo>
                <a:lnTo>
                  <a:pt x="0" y="5029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Step - 3 result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09065" y="7693284"/>
            <a:ext cx="4180747" cy="2154911"/>
            <a:chOff x="0" y="0"/>
            <a:chExt cx="5574329" cy="28732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574329" cy="2873214"/>
              <a:chOff x="0" y="0"/>
              <a:chExt cx="1565385" cy="80685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5385" cy="806857"/>
              </a:xfrm>
              <a:custGeom>
                <a:avLst/>
                <a:gdLst/>
                <a:ahLst/>
                <a:cxnLst/>
                <a:rect r="r" b="b" t="t" l="l"/>
                <a:pathLst>
                  <a:path h="806857" w="1565385">
                    <a:moveTo>
                      <a:pt x="10044" y="0"/>
                    </a:moveTo>
                    <a:lnTo>
                      <a:pt x="1555341" y="0"/>
                    </a:lnTo>
                    <a:cubicBezTo>
                      <a:pt x="1558004" y="0"/>
                      <a:pt x="1560559" y="1058"/>
                      <a:pt x="1562443" y="2942"/>
                    </a:cubicBezTo>
                    <a:cubicBezTo>
                      <a:pt x="1564326" y="4825"/>
                      <a:pt x="1565385" y="7380"/>
                      <a:pt x="1565385" y="10044"/>
                    </a:cubicBezTo>
                    <a:lnTo>
                      <a:pt x="1565385" y="796813"/>
                    </a:lnTo>
                    <a:cubicBezTo>
                      <a:pt x="1565385" y="799477"/>
                      <a:pt x="1564326" y="802031"/>
                      <a:pt x="1562443" y="803915"/>
                    </a:cubicBezTo>
                    <a:cubicBezTo>
                      <a:pt x="1560559" y="805799"/>
                      <a:pt x="1558004" y="806857"/>
                      <a:pt x="1555341" y="806857"/>
                    </a:cubicBezTo>
                    <a:lnTo>
                      <a:pt x="10044" y="806857"/>
                    </a:lnTo>
                    <a:cubicBezTo>
                      <a:pt x="4497" y="806857"/>
                      <a:pt x="0" y="802360"/>
                      <a:pt x="0" y="796813"/>
                    </a:cubicBezTo>
                    <a:lnTo>
                      <a:pt x="0" y="10044"/>
                    </a:lnTo>
                    <a:cubicBezTo>
                      <a:pt x="0" y="7380"/>
                      <a:pt x="1058" y="4825"/>
                      <a:pt x="2942" y="2942"/>
                    </a:cubicBezTo>
                    <a:cubicBezTo>
                      <a:pt x="4825" y="1058"/>
                      <a:pt x="7380" y="0"/>
                      <a:pt x="10044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5385" cy="8449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18308"/>
              <a:ext cx="5574329" cy="2360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428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minute column to replace null values with 00.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808407"/>
            <a:ext cx="11301259" cy="5523490"/>
          </a:xfrm>
          <a:custGeom>
            <a:avLst/>
            <a:gdLst/>
            <a:ahLst/>
            <a:cxnLst/>
            <a:rect r="r" b="b" t="t" l="l"/>
            <a:pathLst>
              <a:path h="5523490" w="11301259">
                <a:moveTo>
                  <a:pt x="0" y="0"/>
                </a:moveTo>
                <a:lnTo>
                  <a:pt x="11301259" y="0"/>
                </a:lnTo>
                <a:lnTo>
                  <a:pt x="11301259" y="5523491"/>
                </a:lnTo>
                <a:lnTo>
                  <a:pt x="0" y="55234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95701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null with 00/zeros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43888" y="6764899"/>
            <a:ext cx="4180747" cy="1554836"/>
            <a:chOff x="0" y="0"/>
            <a:chExt cx="5574329" cy="207311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574329" cy="2073114"/>
              <a:chOff x="0" y="0"/>
              <a:chExt cx="1565385" cy="58217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5385" cy="582172"/>
              </a:xfrm>
              <a:custGeom>
                <a:avLst/>
                <a:gdLst/>
                <a:ahLst/>
                <a:cxnLst/>
                <a:rect r="r" b="b" t="t" l="l"/>
                <a:pathLst>
                  <a:path h="582172" w="1565385">
                    <a:moveTo>
                      <a:pt x="10044" y="0"/>
                    </a:moveTo>
                    <a:lnTo>
                      <a:pt x="1555341" y="0"/>
                    </a:lnTo>
                    <a:cubicBezTo>
                      <a:pt x="1558004" y="0"/>
                      <a:pt x="1560559" y="1058"/>
                      <a:pt x="1562443" y="2942"/>
                    </a:cubicBezTo>
                    <a:cubicBezTo>
                      <a:pt x="1564326" y="4825"/>
                      <a:pt x="1565385" y="7380"/>
                      <a:pt x="1565385" y="10044"/>
                    </a:cubicBezTo>
                    <a:lnTo>
                      <a:pt x="1565385" y="572128"/>
                    </a:lnTo>
                    <a:cubicBezTo>
                      <a:pt x="1565385" y="574792"/>
                      <a:pt x="1564326" y="577347"/>
                      <a:pt x="1562443" y="579231"/>
                    </a:cubicBezTo>
                    <a:cubicBezTo>
                      <a:pt x="1560559" y="581114"/>
                      <a:pt x="1558004" y="582172"/>
                      <a:pt x="1555341" y="582172"/>
                    </a:cubicBezTo>
                    <a:lnTo>
                      <a:pt x="10044" y="582172"/>
                    </a:lnTo>
                    <a:cubicBezTo>
                      <a:pt x="7380" y="582172"/>
                      <a:pt x="4825" y="581114"/>
                      <a:pt x="2942" y="579231"/>
                    </a:cubicBezTo>
                    <a:cubicBezTo>
                      <a:pt x="1058" y="577347"/>
                      <a:pt x="0" y="574792"/>
                      <a:pt x="0" y="572128"/>
                    </a:cubicBezTo>
                    <a:lnTo>
                      <a:pt x="0" y="10044"/>
                    </a:lnTo>
                    <a:cubicBezTo>
                      <a:pt x="0" y="7380"/>
                      <a:pt x="1058" y="4825"/>
                      <a:pt x="2942" y="2942"/>
                    </a:cubicBezTo>
                    <a:cubicBezTo>
                      <a:pt x="4825" y="1058"/>
                      <a:pt x="7380" y="0"/>
                      <a:pt x="10044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5385" cy="6202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18308"/>
              <a:ext cx="5574329" cy="1560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428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replace null values with 00.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149659"/>
            <a:ext cx="11301259" cy="3729415"/>
          </a:xfrm>
          <a:custGeom>
            <a:avLst/>
            <a:gdLst/>
            <a:ahLst/>
            <a:cxnLst/>
            <a:rect r="r" b="b" t="t" l="l"/>
            <a:pathLst>
              <a:path h="3729415" w="11301259">
                <a:moveTo>
                  <a:pt x="0" y="0"/>
                </a:moveTo>
                <a:lnTo>
                  <a:pt x="11301259" y="0"/>
                </a:lnTo>
                <a:lnTo>
                  <a:pt x="11301259" y="3729415"/>
                </a:lnTo>
                <a:lnTo>
                  <a:pt x="0" y="3729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null with 00/zeros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16656" y="4220883"/>
            <a:ext cx="5024921" cy="1845234"/>
            <a:chOff x="0" y="0"/>
            <a:chExt cx="6699894" cy="246031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99894" cy="2460312"/>
              <a:chOff x="0" y="0"/>
              <a:chExt cx="1528245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550909"/>
                    </a:lnTo>
                    <a:cubicBezTo>
                      <a:pt x="1528245" y="556591"/>
                      <a:pt x="1523639" y="561197"/>
                      <a:pt x="1517957" y="561197"/>
                    </a:cubicBezTo>
                    <a:lnTo>
                      <a:pt x="10288" y="561197"/>
                    </a:lnTo>
                    <a:cubicBezTo>
                      <a:pt x="7560" y="561197"/>
                      <a:pt x="4943" y="560113"/>
                      <a:pt x="3013" y="558184"/>
                    </a:cubicBezTo>
                    <a:cubicBezTo>
                      <a:pt x="1084" y="556254"/>
                      <a:pt x="0" y="553637"/>
                      <a:pt x="0" y="550909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6852"/>
              <a:ext cx="6699894" cy="182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4"/>
                </a:lnSpc>
              </a:pPr>
              <a:r>
                <a:rPr lang="en-US" sz="3974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column to merge them.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083632" y="2015891"/>
            <a:ext cx="4714972" cy="5743698"/>
          </a:xfrm>
          <a:custGeom>
            <a:avLst/>
            <a:gdLst/>
            <a:ahLst/>
            <a:cxnLst/>
            <a:rect r="r" b="b" t="t" l="l"/>
            <a:pathLst>
              <a:path h="5743698" w="4714972">
                <a:moveTo>
                  <a:pt x="0" y="0"/>
                </a:moveTo>
                <a:lnTo>
                  <a:pt x="4714972" y="0"/>
                </a:lnTo>
                <a:lnTo>
                  <a:pt x="4714972" y="5743697"/>
                </a:lnTo>
                <a:lnTo>
                  <a:pt x="0" y="5743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35" t="0" r="-3415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0687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both column to merge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00575" y="7306043"/>
            <a:ext cx="5024921" cy="2546393"/>
            <a:chOff x="0" y="0"/>
            <a:chExt cx="6699894" cy="33951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99894" cy="3395190"/>
              <a:chOff x="0" y="0"/>
              <a:chExt cx="1528245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764154"/>
                    </a:lnTo>
                    <a:cubicBezTo>
                      <a:pt x="1528245" y="769836"/>
                      <a:pt x="1523639" y="774442"/>
                      <a:pt x="1517957" y="774442"/>
                    </a:cubicBezTo>
                    <a:lnTo>
                      <a:pt x="10288" y="774442"/>
                    </a:lnTo>
                    <a:cubicBezTo>
                      <a:pt x="4606" y="774442"/>
                      <a:pt x="0" y="769836"/>
                      <a:pt x="0" y="764154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6852"/>
              <a:ext cx="6699894" cy="2755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4"/>
                </a:lnSpc>
              </a:pPr>
              <a:r>
                <a:rPr lang="en-US" sz="3974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“Colon” from separator , name new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51032" y="2053465"/>
            <a:ext cx="8301474" cy="5126160"/>
          </a:xfrm>
          <a:custGeom>
            <a:avLst/>
            <a:gdLst/>
            <a:ahLst/>
            <a:cxnLst/>
            <a:rect r="r" b="b" t="t" l="l"/>
            <a:pathLst>
              <a:path h="5126160" w="8301474">
                <a:moveTo>
                  <a:pt x="0" y="0"/>
                </a:moveTo>
                <a:lnTo>
                  <a:pt x="8301474" y="0"/>
                </a:lnTo>
                <a:lnTo>
                  <a:pt x="8301474" y="5126160"/>
                </a:lnTo>
                <a:lnTo>
                  <a:pt x="0" y="5126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0687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both column to merge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00575" y="7306043"/>
            <a:ext cx="5024921" cy="2546393"/>
            <a:chOff x="0" y="0"/>
            <a:chExt cx="6699894" cy="33951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99894" cy="3395190"/>
              <a:chOff x="0" y="0"/>
              <a:chExt cx="1528245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28245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528245">
                    <a:moveTo>
                      <a:pt x="10288" y="0"/>
                    </a:moveTo>
                    <a:lnTo>
                      <a:pt x="1517957" y="0"/>
                    </a:lnTo>
                    <a:cubicBezTo>
                      <a:pt x="1520685" y="0"/>
                      <a:pt x="1523302" y="1084"/>
                      <a:pt x="1525232" y="3013"/>
                    </a:cubicBezTo>
                    <a:cubicBezTo>
                      <a:pt x="1527161" y="4943"/>
                      <a:pt x="1528245" y="7560"/>
                      <a:pt x="1528245" y="10288"/>
                    </a:cubicBezTo>
                    <a:lnTo>
                      <a:pt x="1528245" y="764154"/>
                    </a:lnTo>
                    <a:cubicBezTo>
                      <a:pt x="1528245" y="769836"/>
                      <a:pt x="1523639" y="774442"/>
                      <a:pt x="1517957" y="774442"/>
                    </a:cubicBezTo>
                    <a:lnTo>
                      <a:pt x="10288" y="774442"/>
                    </a:lnTo>
                    <a:cubicBezTo>
                      <a:pt x="4606" y="774442"/>
                      <a:pt x="0" y="769836"/>
                      <a:pt x="0" y="764154"/>
                    </a:cubicBezTo>
                    <a:lnTo>
                      <a:pt x="0" y="10288"/>
                    </a:lnTo>
                    <a:cubicBezTo>
                      <a:pt x="0" y="4606"/>
                      <a:pt x="4606" y="0"/>
                      <a:pt x="1028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28245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76852"/>
              <a:ext cx="6699894" cy="2755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4"/>
                </a:lnSpc>
              </a:pPr>
              <a:r>
                <a:rPr lang="en-US" sz="3974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Select “Colo” from separator , name new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1608" y="2106785"/>
            <a:ext cx="9147326" cy="5552307"/>
          </a:xfrm>
          <a:custGeom>
            <a:avLst/>
            <a:gdLst/>
            <a:ahLst/>
            <a:cxnLst/>
            <a:rect r="r" b="b" t="t" l="l"/>
            <a:pathLst>
              <a:path h="5552307" w="9147326">
                <a:moveTo>
                  <a:pt x="0" y="0"/>
                </a:moveTo>
                <a:lnTo>
                  <a:pt x="9147326" y="0"/>
                </a:lnTo>
                <a:lnTo>
                  <a:pt x="9147326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0687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Change data type to “duration”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677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- 7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07767" y="899128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98680" y="8180039"/>
            <a:ext cx="2276620" cy="2024122"/>
          </a:xfrm>
          <a:custGeom>
            <a:avLst/>
            <a:gdLst/>
            <a:ahLst/>
            <a:cxnLst/>
            <a:rect r="r" b="b" t="t" l="l"/>
            <a:pathLst>
              <a:path h="2024122" w="2276620">
                <a:moveTo>
                  <a:pt x="2276619" y="0"/>
                </a:moveTo>
                <a:lnTo>
                  <a:pt x="0" y="0"/>
                </a:lnTo>
                <a:lnTo>
                  <a:pt x="0" y="2024121"/>
                </a:lnTo>
                <a:lnTo>
                  <a:pt x="2276619" y="2024121"/>
                </a:lnTo>
                <a:lnTo>
                  <a:pt x="227661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54056" y="1663181"/>
            <a:ext cx="3589282" cy="6960637"/>
          </a:xfrm>
          <a:custGeom>
            <a:avLst/>
            <a:gdLst/>
            <a:ahLst/>
            <a:cxnLst/>
            <a:rect r="r" b="b" t="t" l="l"/>
            <a:pathLst>
              <a:path h="6960637" w="3589282">
                <a:moveTo>
                  <a:pt x="0" y="0"/>
                </a:moveTo>
                <a:lnTo>
                  <a:pt x="3589282" y="0"/>
                </a:lnTo>
                <a:lnTo>
                  <a:pt x="3589282" y="6960638"/>
                </a:lnTo>
                <a:lnTo>
                  <a:pt x="0" y="6960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52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663181"/>
            <a:ext cx="3304825" cy="6960637"/>
          </a:xfrm>
          <a:custGeom>
            <a:avLst/>
            <a:gdLst/>
            <a:ahLst/>
            <a:cxnLst/>
            <a:rect r="r" b="b" t="t" l="l"/>
            <a:pathLst>
              <a:path h="6960637" w="3304825">
                <a:moveTo>
                  <a:pt x="0" y="0"/>
                </a:moveTo>
                <a:lnTo>
                  <a:pt x="3304825" y="0"/>
                </a:lnTo>
                <a:lnTo>
                  <a:pt x="3304825" y="6960638"/>
                </a:lnTo>
                <a:lnTo>
                  <a:pt x="0" y="6960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6807" t="0" r="-495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Before &amp; After Comparision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3089811" y="2630390"/>
            <a:ext cx="6653706" cy="8610678"/>
          </a:xfrm>
          <a:custGeom>
            <a:avLst/>
            <a:gdLst/>
            <a:ahLst/>
            <a:cxnLst/>
            <a:rect r="r" b="b" t="t" l="l"/>
            <a:pathLst>
              <a:path h="8610678" w="6653706">
                <a:moveTo>
                  <a:pt x="6653706" y="0"/>
                </a:moveTo>
                <a:lnTo>
                  <a:pt x="0" y="0"/>
                </a:lnTo>
                <a:lnTo>
                  <a:pt x="0" y="8610679"/>
                </a:lnTo>
                <a:lnTo>
                  <a:pt x="6653706" y="8610679"/>
                </a:lnTo>
                <a:lnTo>
                  <a:pt x="6653706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2868" y="331202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41034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Ensure the price column is in a numeric format, and identify any non-numeric values.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5.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26465" y="7183788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12898" y="2139717"/>
            <a:ext cx="6109254" cy="5723716"/>
          </a:xfrm>
          <a:custGeom>
            <a:avLst/>
            <a:gdLst/>
            <a:ahLst/>
            <a:cxnLst/>
            <a:rect r="r" b="b" t="t" l="l"/>
            <a:pathLst>
              <a:path h="5723716" w="6109254">
                <a:moveTo>
                  <a:pt x="0" y="0"/>
                </a:moveTo>
                <a:lnTo>
                  <a:pt x="6109254" y="0"/>
                </a:lnTo>
                <a:lnTo>
                  <a:pt x="6109254" y="5723717"/>
                </a:lnTo>
                <a:lnTo>
                  <a:pt x="0" y="57237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674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price column.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995435" y="2799318"/>
            <a:ext cx="4564756" cy="2474981"/>
            <a:chOff x="0" y="0"/>
            <a:chExt cx="6086342" cy="329997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086342" cy="3299974"/>
              <a:chOff x="0" y="0"/>
              <a:chExt cx="1428351" cy="77444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28351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763435"/>
                    </a:lnTo>
                    <a:cubicBezTo>
                      <a:pt x="1428351" y="769514"/>
                      <a:pt x="1423422" y="774442"/>
                      <a:pt x="1417343" y="774442"/>
                    </a:cubicBezTo>
                    <a:lnTo>
                      <a:pt x="11008" y="774442"/>
                    </a:lnTo>
                    <a:cubicBezTo>
                      <a:pt x="4928" y="774442"/>
                      <a:pt x="0" y="769514"/>
                      <a:pt x="0" y="763435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428351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57159"/>
              <a:ext cx="6086342" cy="269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price column , so i can transform it 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538875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470974" y="1655302"/>
            <a:ext cx="2083384" cy="2109661"/>
          </a:xfrm>
          <a:custGeom>
            <a:avLst/>
            <a:gdLst/>
            <a:ahLst/>
            <a:cxnLst/>
            <a:rect r="r" b="b" t="t" l="l"/>
            <a:pathLst>
              <a:path h="2109661" w="2083384">
                <a:moveTo>
                  <a:pt x="0" y="0"/>
                </a:moveTo>
                <a:lnTo>
                  <a:pt x="2083384" y="0"/>
                </a:lnTo>
                <a:lnTo>
                  <a:pt x="2083384" y="2109661"/>
                </a:lnTo>
                <a:lnTo>
                  <a:pt x="0" y="2109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06178" y="1716948"/>
            <a:ext cx="1391510" cy="2000696"/>
          </a:xfrm>
          <a:custGeom>
            <a:avLst/>
            <a:gdLst/>
            <a:ahLst/>
            <a:cxnLst/>
            <a:rect r="r" b="b" t="t" l="l"/>
            <a:pathLst>
              <a:path h="2000696" w="1391510">
                <a:moveTo>
                  <a:pt x="0" y="0"/>
                </a:moveTo>
                <a:lnTo>
                  <a:pt x="1391509" y="0"/>
                </a:lnTo>
                <a:lnTo>
                  <a:pt x="1391509" y="2000697"/>
                </a:lnTo>
                <a:lnTo>
                  <a:pt x="0" y="20006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420199" y="4736719"/>
            <a:ext cx="2142853" cy="596103"/>
          </a:xfrm>
          <a:custGeom>
            <a:avLst/>
            <a:gdLst/>
            <a:ahLst/>
            <a:cxnLst/>
            <a:rect r="r" b="b" t="t" l="l"/>
            <a:pathLst>
              <a:path h="596103" w="2142853">
                <a:moveTo>
                  <a:pt x="0" y="0"/>
                </a:moveTo>
                <a:lnTo>
                  <a:pt x="2142853" y="0"/>
                </a:lnTo>
                <a:lnTo>
                  <a:pt x="2142853" y="596103"/>
                </a:lnTo>
                <a:lnTo>
                  <a:pt x="0" y="596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3078970" y="4959375"/>
            <a:ext cx="1991505" cy="554000"/>
          </a:xfrm>
          <a:custGeom>
            <a:avLst/>
            <a:gdLst/>
            <a:ahLst/>
            <a:cxnLst/>
            <a:rect r="r" b="b" t="t" l="l"/>
            <a:pathLst>
              <a:path h="554000" w="1991505">
                <a:moveTo>
                  <a:pt x="1991505" y="0"/>
                </a:moveTo>
                <a:lnTo>
                  <a:pt x="0" y="0"/>
                </a:lnTo>
                <a:lnTo>
                  <a:pt x="0" y="554001"/>
                </a:lnTo>
                <a:lnTo>
                  <a:pt x="1991505" y="554001"/>
                </a:lnTo>
                <a:lnTo>
                  <a:pt x="199150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97526" y="669108"/>
            <a:ext cx="9713804" cy="719184"/>
            <a:chOff x="0" y="0"/>
            <a:chExt cx="12951739" cy="9589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4347"/>
              <a:ext cx="12951739" cy="864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1"/>
                </a:lnSpc>
              </a:pPr>
              <a:r>
                <a:rPr lang="en-US" sz="4442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Module 2 Case Study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76330" y="38100"/>
              <a:ext cx="12599079" cy="864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1"/>
                </a:lnSpc>
              </a:pPr>
              <a:r>
                <a:rPr lang="en-US" sz="4442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Module 2 Case Study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982816">
            <a:off x="1174044" y="6440080"/>
            <a:ext cx="2712822" cy="2783679"/>
          </a:xfrm>
          <a:custGeom>
            <a:avLst/>
            <a:gdLst/>
            <a:ahLst/>
            <a:cxnLst/>
            <a:rect r="r" b="b" t="t" l="l"/>
            <a:pathLst>
              <a:path h="2783679" w="2712822">
                <a:moveTo>
                  <a:pt x="0" y="0"/>
                </a:moveTo>
                <a:lnTo>
                  <a:pt x="2712822" y="0"/>
                </a:lnTo>
                <a:lnTo>
                  <a:pt x="2712822" y="2783679"/>
                </a:lnTo>
                <a:lnTo>
                  <a:pt x="0" y="27836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209746">
            <a:off x="13406614" y="6577764"/>
            <a:ext cx="2663295" cy="2367912"/>
          </a:xfrm>
          <a:custGeom>
            <a:avLst/>
            <a:gdLst/>
            <a:ahLst/>
            <a:cxnLst/>
            <a:rect r="r" b="b" t="t" l="l"/>
            <a:pathLst>
              <a:path h="2367912" w="2663295">
                <a:moveTo>
                  <a:pt x="2663295" y="0"/>
                </a:moveTo>
                <a:lnTo>
                  <a:pt x="0" y="0"/>
                </a:lnTo>
                <a:lnTo>
                  <a:pt x="0" y="2367911"/>
                </a:lnTo>
                <a:lnTo>
                  <a:pt x="2663295" y="2367911"/>
                </a:lnTo>
                <a:lnTo>
                  <a:pt x="266329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6193" y="1953043"/>
            <a:ext cx="9775613" cy="1595366"/>
            <a:chOff x="0" y="0"/>
            <a:chExt cx="13034151" cy="21271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47625"/>
              <a:ext cx="13034151" cy="2079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54"/>
                </a:lnSpc>
              </a:pPr>
              <a:r>
                <a:rPr lang="en-US" sz="5454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Audible Data Cleaning Project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4513" y="47625"/>
              <a:ext cx="12679247" cy="2079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54"/>
                </a:lnSpc>
              </a:pPr>
              <a:r>
                <a:rPr lang="en-US" sz="5454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Audible Data Cleaning Project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526465" y="7183788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199374"/>
            <a:ext cx="10560134" cy="1658652"/>
            <a:chOff x="0" y="0"/>
            <a:chExt cx="2680780" cy="421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421063"/>
            </a:xfrm>
            <a:custGeom>
              <a:avLst/>
              <a:gdLst/>
              <a:ahLst/>
              <a:cxnLst/>
              <a:rect r="r" b="b" t="t" l="l"/>
              <a:pathLst>
                <a:path h="421063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415198"/>
                  </a:lnTo>
                  <a:cubicBezTo>
                    <a:pt x="2680780" y="418437"/>
                    <a:pt x="2678155" y="421063"/>
                    <a:pt x="2674915" y="421063"/>
                  </a:cubicBezTo>
                  <a:lnTo>
                    <a:pt x="5865" y="421063"/>
                  </a:lnTo>
                  <a:cubicBezTo>
                    <a:pt x="4310" y="421063"/>
                    <a:pt x="2818" y="420445"/>
                    <a:pt x="1718" y="419345"/>
                  </a:cubicBezTo>
                  <a:cubicBezTo>
                    <a:pt x="618" y="418245"/>
                    <a:pt x="0" y="416753"/>
                    <a:pt x="0" y="415198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459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013024"/>
            <a:ext cx="12631125" cy="3219698"/>
          </a:xfrm>
          <a:custGeom>
            <a:avLst/>
            <a:gdLst/>
            <a:ahLst/>
            <a:cxnLst/>
            <a:rect r="r" b="b" t="t" l="l"/>
            <a:pathLst>
              <a:path h="3219698" w="12631125">
                <a:moveTo>
                  <a:pt x="0" y="0"/>
                </a:moveTo>
                <a:lnTo>
                  <a:pt x="12631125" y="0"/>
                </a:lnTo>
                <a:lnTo>
                  <a:pt x="12631125" y="3219698"/>
                </a:lnTo>
                <a:lnTo>
                  <a:pt x="0" y="32196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4194" y="186676"/>
            <a:ext cx="10560134" cy="158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45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option (a) → Click on Data type from Home menu.</a:t>
            </a:r>
          </a:p>
          <a:p>
            <a:pPr algn="ctr">
              <a:lnSpc>
                <a:spcPts val="6385"/>
              </a:lnSpc>
            </a:pPr>
            <a:r>
              <a:rPr lang="en-US" sz="45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option (b) → Click on 123 as highlighted.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174247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8420" y="6927781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81843" y="1715399"/>
            <a:ext cx="5278469" cy="6395745"/>
          </a:xfrm>
          <a:custGeom>
            <a:avLst/>
            <a:gdLst/>
            <a:ahLst/>
            <a:cxnLst/>
            <a:rect r="r" b="b" t="t" l="l"/>
            <a:pathLst>
              <a:path h="6395745" w="5278469">
                <a:moveTo>
                  <a:pt x="0" y="0"/>
                </a:moveTo>
                <a:lnTo>
                  <a:pt x="5278469" y="0"/>
                </a:lnTo>
                <a:lnTo>
                  <a:pt x="5278469" y="6395745"/>
                </a:lnTo>
                <a:lnTo>
                  <a:pt x="0" y="6395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option (a)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893178" y="4031509"/>
            <a:ext cx="5014685" cy="1111991"/>
            <a:chOff x="0" y="0"/>
            <a:chExt cx="6686247" cy="148265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686247" cy="1482655"/>
              <a:chOff x="0" y="0"/>
              <a:chExt cx="1569137" cy="34795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69137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337931"/>
                    </a:lnTo>
                    <a:cubicBezTo>
                      <a:pt x="1569137" y="343465"/>
                      <a:pt x="1564651" y="347951"/>
                      <a:pt x="1559117" y="347951"/>
                    </a:cubicBezTo>
                    <a:lnTo>
                      <a:pt x="10020" y="347951"/>
                    </a:lnTo>
                    <a:cubicBezTo>
                      <a:pt x="4486" y="347951"/>
                      <a:pt x="0" y="343465"/>
                      <a:pt x="0" y="337931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569137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57159"/>
              <a:ext cx="6686247" cy="87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text from drop-down.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406006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723578"/>
            <a:ext cx="8681701" cy="5240978"/>
          </a:xfrm>
          <a:custGeom>
            <a:avLst/>
            <a:gdLst/>
            <a:ahLst/>
            <a:cxnLst/>
            <a:rect r="r" b="b" t="t" l="l"/>
            <a:pathLst>
              <a:path h="5240978" w="8681701">
                <a:moveTo>
                  <a:pt x="0" y="0"/>
                </a:moveTo>
                <a:lnTo>
                  <a:pt x="8681701" y="0"/>
                </a:lnTo>
                <a:lnTo>
                  <a:pt x="8681701" y="5240977"/>
                </a:lnTo>
                <a:lnTo>
                  <a:pt x="0" y="5240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option (b)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68556" y="2490009"/>
            <a:ext cx="5014685" cy="1111991"/>
            <a:chOff x="0" y="0"/>
            <a:chExt cx="6686247" cy="148265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686247" cy="1482655"/>
              <a:chOff x="0" y="0"/>
              <a:chExt cx="1569137" cy="34795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69137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337931"/>
                    </a:lnTo>
                    <a:cubicBezTo>
                      <a:pt x="1569137" y="343465"/>
                      <a:pt x="1564651" y="347951"/>
                      <a:pt x="1559117" y="347951"/>
                    </a:cubicBezTo>
                    <a:lnTo>
                      <a:pt x="10020" y="347951"/>
                    </a:lnTo>
                    <a:cubicBezTo>
                      <a:pt x="4486" y="347951"/>
                      <a:pt x="0" y="343465"/>
                      <a:pt x="0" y="337931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569137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257159"/>
              <a:ext cx="6686247" cy="873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text from drop-down.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174247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8420" y="6927781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67305" y="546702"/>
            <a:ext cx="5079186" cy="739687"/>
            <a:chOff x="0" y="0"/>
            <a:chExt cx="1289395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395" cy="187776"/>
            </a:xfrm>
            <a:custGeom>
              <a:avLst/>
              <a:gdLst/>
              <a:ahLst/>
              <a:cxnLst/>
              <a:rect r="r" b="b" t="t" l="l"/>
              <a:pathLst>
                <a:path h="187776" w="1289395">
                  <a:moveTo>
                    <a:pt x="12194" y="0"/>
                  </a:moveTo>
                  <a:lnTo>
                    <a:pt x="1277201" y="0"/>
                  </a:lnTo>
                  <a:cubicBezTo>
                    <a:pt x="1280435" y="0"/>
                    <a:pt x="1283536" y="1285"/>
                    <a:pt x="1285823" y="3572"/>
                  </a:cubicBezTo>
                  <a:cubicBezTo>
                    <a:pt x="1288110" y="5858"/>
                    <a:pt x="1289395" y="8960"/>
                    <a:pt x="1289395" y="12194"/>
                  </a:cubicBezTo>
                  <a:lnTo>
                    <a:pt x="1289395" y="175582"/>
                  </a:lnTo>
                  <a:cubicBezTo>
                    <a:pt x="1289395" y="178816"/>
                    <a:pt x="1288110" y="181918"/>
                    <a:pt x="1285823" y="184204"/>
                  </a:cubicBezTo>
                  <a:cubicBezTo>
                    <a:pt x="1283536" y="186491"/>
                    <a:pt x="1280435" y="187776"/>
                    <a:pt x="1277201" y="187776"/>
                  </a:cubicBezTo>
                  <a:lnTo>
                    <a:pt x="12194" y="187776"/>
                  </a:lnTo>
                  <a:cubicBezTo>
                    <a:pt x="8960" y="187776"/>
                    <a:pt x="5858" y="186491"/>
                    <a:pt x="3572" y="184204"/>
                  </a:cubicBezTo>
                  <a:cubicBezTo>
                    <a:pt x="1285" y="181918"/>
                    <a:pt x="0" y="178816"/>
                    <a:pt x="0" y="175582"/>
                  </a:cubicBezTo>
                  <a:lnTo>
                    <a:pt x="0" y="12194"/>
                  </a:lnTo>
                  <a:cubicBezTo>
                    <a:pt x="0" y="8960"/>
                    <a:pt x="1285" y="5858"/>
                    <a:pt x="3572" y="3572"/>
                  </a:cubicBezTo>
                  <a:cubicBezTo>
                    <a:pt x="5858" y="1285"/>
                    <a:pt x="8960" y="0"/>
                    <a:pt x="1219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89395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7478" y="3566969"/>
            <a:ext cx="3979013" cy="2474981"/>
            <a:chOff x="0" y="0"/>
            <a:chExt cx="5305350" cy="329997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305350" cy="3299974"/>
              <a:chOff x="0" y="0"/>
              <a:chExt cx="1245067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45067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245067">
                    <a:moveTo>
                      <a:pt x="12628" y="0"/>
                    </a:moveTo>
                    <a:lnTo>
                      <a:pt x="1232438" y="0"/>
                    </a:lnTo>
                    <a:cubicBezTo>
                      <a:pt x="1239413" y="0"/>
                      <a:pt x="1245067" y="5654"/>
                      <a:pt x="1245067" y="12628"/>
                    </a:cubicBezTo>
                    <a:lnTo>
                      <a:pt x="1245067" y="761814"/>
                    </a:lnTo>
                    <a:cubicBezTo>
                      <a:pt x="1245067" y="765163"/>
                      <a:pt x="1243736" y="768375"/>
                      <a:pt x="1241368" y="770744"/>
                    </a:cubicBezTo>
                    <a:cubicBezTo>
                      <a:pt x="1239000" y="773112"/>
                      <a:pt x="1235788" y="774442"/>
                      <a:pt x="1232438" y="774442"/>
                    </a:cubicBezTo>
                    <a:lnTo>
                      <a:pt x="12628" y="774442"/>
                    </a:lnTo>
                    <a:cubicBezTo>
                      <a:pt x="5654" y="774442"/>
                      <a:pt x="0" y="768789"/>
                      <a:pt x="0" y="761814"/>
                    </a:cubicBezTo>
                    <a:lnTo>
                      <a:pt x="0" y="12628"/>
                    </a:lnTo>
                    <a:cubicBezTo>
                      <a:pt x="0" y="5654"/>
                      <a:pt x="5654" y="0"/>
                      <a:pt x="1262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245067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5305350" cy="2690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Here , we find that it have text in some rows as values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004550" y="2100535"/>
            <a:ext cx="7577134" cy="6085930"/>
          </a:xfrm>
          <a:custGeom>
            <a:avLst/>
            <a:gdLst/>
            <a:ahLst/>
            <a:cxnLst/>
            <a:rect r="r" b="b" t="t" l="l"/>
            <a:pathLst>
              <a:path h="6085930" w="7577134">
                <a:moveTo>
                  <a:pt x="0" y="0"/>
                </a:moveTo>
                <a:lnTo>
                  <a:pt x="7577134" y="0"/>
                </a:lnTo>
                <a:lnTo>
                  <a:pt x="7577134" y="6085930"/>
                </a:lnTo>
                <a:lnTo>
                  <a:pt x="0" y="6085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8860354" y="472062"/>
            <a:ext cx="5086137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Checking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595993"/>
            <a:ext cx="685499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- 4 &amp;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9850" y="576943"/>
            <a:ext cx="6998151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- 4 &amp; 5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61213" y="6685079"/>
            <a:ext cx="5014685" cy="1793486"/>
            <a:chOff x="0" y="0"/>
            <a:chExt cx="6686247" cy="23913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86247" cy="2391315"/>
              <a:chOff x="0" y="0"/>
              <a:chExt cx="1569137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551177"/>
                    </a:lnTo>
                    <a:cubicBezTo>
                      <a:pt x="1569137" y="556711"/>
                      <a:pt x="1564651" y="561197"/>
                      <a:pt x="1559117" y="561197"/>
                    </a:cubicBezTo>
                    <a:lnTo>
                      <a:pt x="10020" y="561197"/>
                    </a:lnTo>
                    <a:cubicBezTo>
                      <a:pt x="7363" y="561197"/>
                      <a:pt x="4814" y="560141"/>
                      <a:pt x="2935" y="558262"/>
                    </a:cubicBezTo>
                    <a:cubicBezTo>
                      <a:pt x="1056" y="556383"/>
                      <a:pt x="0" y="553834"/>
                      <a:pt x="0" y="551177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686247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Click on replace vlaues to replace values from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63009" y="1921622"/>
            <a:ext cx="11301259" cy="4096706"/>
          </a:xfrm>
          <a:custGeom>
            <a:avLst/>
            <a:gdLst/>
            <a:ahLst/>
            <a:cxnLst/>
            <a:rect r="r" b="b" t="t" l="l"/>
            <a:pathLst>
              <a:path h="4096706" w="11301259">
                <a:moveTo>
                  <a:pt x="0" y="0"/>
                </a:moveTo>
                <a:lnTo>
                  <a:pt x="11301259" y="0"/>
                </a:lnTo>
                <a:lnTo>
                  <a:pt x="11301259" y="4096707"/>
                </a:lnTo>
                <a:lnTo>
                  <a:pt x="0" y="4096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" r="0" b="-1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264" y="390561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- 6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15512" y="5314841"/>
            <a:ext cx="5014685" cy="3156476"/>
            <a:chOff x="0" y="0"/>
            <a:chExt cx="6686247" cy="42086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686247" cy="4208634"/>
              <a:chOff x="0" y="0"/>
              <a:chExt cx="1569137" cy="9876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987688"/>
              </a:xfrm>
              <a:custGeom>
                <a:avLst/>
                <a:gdLst/>
                <a:ahLst/>
                <a:cxnLst/>
                <a:rect r="r" b="b" t="t" l="l"/>
                <a:pathLst>
                  <a:path h="987688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977668"/>
                    </a:lnTo>
                    <a:cubicBezTo>
                      <a:pt x="1569137" y="983202"/>
                      <a:pt x="1564651" y="987688"/>
                      <a:pt x="1559117" y="987688"/>
                    </a:cubicBezTo>
                    <a:lnTo>
                      <a:pt x="10020" y="987688"/>
                    </a:lnTo>
                    <a:cubicBezTo>
                      <a:pt x="4486" y="987688"/>
                      <a:pt x="0" y="983202"/>
                      <a:pt x="0" y="977668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1025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686247" cy="359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After click on replace values , new dialogue box appears. Now replace “Free” with 0/Zero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715399"/>
            <a:ext cx="7693452" cy="5482210"/>
          </a:xfrm>
          <a:custGeom>
            <a:avLst/>
            <a:gdLst/>
            <a:ahLst/>
            <a:cxnLst/>
            <a:rect r="r" b="b" t="t" l="l"/>
            <a:pathLst>
              <a:path h="5482210" w="7693452">
                <a:moveTo>
                  <a:pt x="0" y="0"/>
                </a:moveTo>
                <a:lnTo>
                  <a:pt x="7693452" y="0"/>
                </a:lnTo>
                <a:lnTo>
                  <a:pt x="7693452" y="5482210"/>
                </a:lnTo>
                <a:lnTo>
                  <a:pt x="0" y="5482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84439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98985" y="6557454"/>
            <a:ext cx="4290827" cy="2117723"/>
            <a:chOff x="0" y="0"/>
            <a:chExt cx="5721102" cy="2823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2823631"/>
              <a:chOff x="0" y="0"/>
              <a:chExt cx="1569137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764422"/>
                    </a:lnTo>
                    <a:cubicBezTo>
                      <a:pt x="1569137" y="769956"/>
                      <a:pt x="1564651" y="774442"/>
                      <a:pt x="1559117" y="774442"/>
                    </a:cubicBezTo>
                    <a:lnTo>
                      <a:pt x="10020" y="774442"/>
                    </a:lnTo>
                    <a:cubicBezTo>
                      <a:pt x="4486" y="774442"/>
                      <a:pt x="0" y="769956"/>
                      <a:pt x="0" y="764422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22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Here , we checked that the value “Free” is replace with 0/zero or not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91586" y="1715399"/>
            <a:ext cx="11017960" cy="4842056"/>
          </a:xfrm>
          <a:custGeom>
            <a:avLst/>
            <a:gdLst/>
            <a:ahLst/>
            <a:cxnLst/>
            <a:rect r="r" b="b" t="t" l="l"/>
            <a:pathLst>
              <a:path h="4842056" w="11017960">
                <a:moveTo>
                  <a:pt x="0" y="0"/>
                </a:moveTo>
                <a:lnTo>
                  <a:pt x="11017961" y="0"/>
                </a:lnTo>
                <a:lnTo>
                  <a:pt x="11017961" y="4842055"/>
                </a:lnTo>
                <a:lnTo>
                  <a:pt x="0" y="48420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Check values replaced or not 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- 8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5747" y="8743671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32608" y="6625948"/>
            <a:ext cx="4290827" cy="2117723"/>
            <a:chOff x="0" y="0"/>
            <a:chExt cx="5721102" cy="282363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2823631"/>
              <a:chOff x="0" y="0"/>
              <a:chExt cx="1569137" cy="7744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764422"/>
                    </a:lnTo>
                    <a:cubicBezTo>
                      <a:pt x="1569137" y="769956"/>
                      <a:pt x="1564651" y="774442"/>
                      <a:pt x="1559117" y="774442"/>
                    </a:cubicBezTo>
                    <a:lnTo>
                      <a:pt x="10020" y="774442"/>
                    </a:lnTo>
                    <a:cubicBezTo>
                      <a:pt x="4486" y="774442"/>
                      <a:pt x="0" y="769956"/>
                      <a:pt x="0" y="764422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22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“Whole Number” from drop-down to change data type of the column.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63009" y="1837561"/>
            <a:ext cx="10630019" cy="4653218"/>
          </a:xfrm>
          <a:custGeom>
            <a:avLst/>
            <a:gdLst/>
            <a:ahLst/>
            <a:cxnLst/>
            <a:rect r="r" b="b" t="t" l="l"/>
            <a:pathLst>
              <a:path h="4653218" w="10630019">
                <a:moveTo>
                  <a:pt x="0" y="0"/>
                </a:moveTo>
                <a:lnTo>
                  <a:pt x="10630019" y="0"/>
                </a:lnTo>
                <a:lnTo>
                  <a:pt x="10630019" y="4653218"/>
                </a:lnTo>
                <a:lnTo>
                  <a:pt x="0" y="46532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Change data type from Text to While Number.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- 9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36325" y="7140577"/>
            <a:ext cx="9412327" cy="2117723"/>
            <a:chOff x="0" y="0"/>
            <a:chExt cx="12549769" cy="282363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549769" cy="2823631"/>
              <a:chOff x="0" y="0"/>
              <a:chExt cx="3442048" cy="77444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442048" cy="774442"/>
              </a:xfrm>
              <a:custGeom>
                <a:avLst/>
                <a:gdLst/>
                <a:ahLst/>
                <a:cxnLst/>
                <a:rect r="r" b="b" t="t" l="l"/>
                <a:pathLst>
                  <a:path h="774442" w="3442048">
                    <a:moveTo>
                      <a:pt x="4568" y="0"/>
                    </a:moveTo>
                    <a:lnTo>
                      <a:pt x="3437480" y="0"/>
                    </a:lnTo>
                    <a:cubicBezTo>
                      <a:pt x="3438692" y="0"/>
                      <a:pt x="3439854" y="481"/>
                      <a:pt x="3440710" y="1338"/>
                    </a:cubicBezTo>
                    <a:cubicBezTo>
                      <a:pt x="3441567" y="2195"/>
                      <a:pt x="3442048" y="3356"/>
                      <a:pt x="3442048" y="4568"/>
                    </a:cubicBezTo>
                    <a:lnTo>
                      <a:pt x="3442048" y="769874"/>
                    </a:lnTo>
                    <a:cubicBezTo>
                      <a:pt x="3442048" y="771086"/>
                      <a:pt x="3441567" y="772248"/>
                      <a:pt x="3440710" y="773104"/>
                    </a:cubicBezTo>
                    <a:cubicBezTo>
                      <a:pt x="3439854" y="773961"/>
                      <a:pt x="3438692" y="774442"/>
                      <a:pt x="3437480" y="774442"/>
                    </a:cubicBezTo>
                    <a:lnTo>
                      <a:pt x="4568" y="774442"/>
                    </a:lnTo>
                    <a:cubicBezTo>
                      <a:pt x="3356" y="774442"/>
                      <a:pt x="2195" y="773961"/>
                      <a:pt x="1338" y="773104"/>
                    </a:cubicBezTo>
                    <a:cubicBezTo>
                      <a:pt x="481" y="772248"/>
                      <a:pt x="0" y="771086"/>
                      <a:pt x="0" y="769874"/>
                    </a:cubicBezTo>
                    <a:lnTo>
                      <a:pt x="0" y="4568"/>
                    </a:lnTo>
                    <a:cubicBezTo>
                      <a:pt x="0" y="3356"/>
                      <a:pt x="481" y="2195"/>
                      <a:pt x="1338" y="1338"/>
                    </a:cubicBezTo>
                    <a:cubicBezTo>
                      <a:pt x="2195" y="481"/>
                      <a:pt x="3356" y="0"/>
                      <a:pt x="456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442048" cy="8125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25339"/>
              <a:ext cx="12549769" cy="22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Here we can see the difference , when it was in Text Format then it was in Left Side , but after changing its data type it Shifted to Right Side 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142489" y="2069867"/>
            <a:ext cx="6026432" cy="4688326"/>
          </a:xfrm>
          <a:custGeom>
            <a:avLst/>
            <a:gdLst/>
            <a:ahLst/>
            <a:cxnLst/>
            <a:rect r="r" b="b" t="t" l="l"/>
            <a:pathLst>
              <a:path h="4688326" w="6026432">
                <a:moveTo>
                  <a:pt x="0" y="0"/>
                </a:moveTo>
                <a:lnTo>
                  <a:pt x="6026432" y="0"/>
                </a:lnTo>
                <a:lnTo>
                  <a:pt x="6026432" y="4688326"/>
                </a:lnTo>
                <a:lnTo>
                  <a:pt x="0" y="4688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63009" y="2337345"/>
            <a:ext cx="7397803" cy="4232077"/>
          </a:xfrm>
          <a:custGeom>
            <a:avLst/>
            <a:gdLst/>
            <a:ahLst/>
            <a:cxnLst/>
            <a:rect r="r" b="b" t="t" l="l"/>
            <a:pathLst>
              <a:path h="4232077" w="7397803">
                <a:moveTo>
                  <a:pt x="0" y="0"/>
                </a:moveTo>
                <a:lnTo>
                  <a:pt x="7397803" y="0"/>
                </a:lnTo>
                <a:lnTo>
                  <a:pt x="7397803" y="4232076"/>
                </a:lnTo>
                <a:lnTo>
                  <a:pt x="0" y="4232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65982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7" y="0"/>
                </a:lnTo>
                <a:lnTo>
                  <a:pt x="5617017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2868" y="376073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5285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Convert text ratings in the stars column to numeric values.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6.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7273" y="-5517099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7" y="0"/>
                </a:lnTo>
                <a:lnTo>
                  <a:pt x="20066417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5256380" y="957274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0580" y="9004445"/>
            <a:ext cx="1737934" cy="600377"/>
          </a:xfrm>
          <a:custGeom>
            <a:avLst/>
            <a:gdLst/>
            <a:ahLst/>
            <a:cxnLst/>
            <a:rect r="r" b="b" t="t" l="l"/>
            <a:pathLst>
              <a:path h="600377" w="1737934">
                <a:moveTo>
                  <a:pt x="0" y="0"/>
                </a:moveTo>
                <a:lnTo>
                  <a:pt x="1737934" y="0"/>
                </a:lnTo>
                <a:lnTo>
                  <a:pt x="1737934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42153" y="7891963"/>
            <a:ext cx="3177788" cy="2825342"/>
          </a:xfrm>
          <a:custGeom>
            <a:avLst/>
            <a:gdLst/>
            <a:ahLst/>
            <a:cxnLst/>
            <a:rect r="r" b="b" t="t" l="l"/>
            <a:pathLst>
              <a:path h="2825342" w="3177788">
                <a:moveTo>
                  <a:pt x="3177788" y="0"/>
                </a:moveTo>
                <a:lnTo>
                  <a:pt x="0" y="0"/>
                </a:lnTo>
                <a:lnTo>
                  <a:pt x="0" y="2825342"/>
                </a:lnTo>
                <a:lnTo>
                  <a:pt x="3177788" y="2825342"/>
                </a:lnTo>
                <a:lnTo>
                  <a:pt x="317778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82816">
            <a:off x="-823848" y="1935121"/>
            <a:ext cx="2798899" cy="2872004"/>
          </a:xfrm>
          <a:custGeom>
            <a:avLst/>
            <a:gdLst/>
            <a:ahLst/>
            <a:cxnLst/>
            <a:rect r="r" b="b" t="t" l="l"/>
            <a:pathLst>
              <a:path h="2872004" w="2798899">
                <a:moveTo>
                  <a:pt x="0" y="0"/>
                </a:moveTo>
                <a:lnTo>
                  <a:pt x="2798898" y="0"/>
                </a:lnTo>
                <a:lnTo>
                  <a:pt x="2798898" y="2872004"/>
                </a:lnTo>
                <a:lnTo>
                  <a:pt x="0" y="28720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73733">
            <a:off x="2527756" y="1776739"/>
            <a:ext cx="11550562" cy="6926866"/>
            <a:chOff x="0" y="0"/>
            <a:chExt cx="3042123" cy="1824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42123" cy="1824360"/>
            </a:xfrm>
            <a:custGeom>
              <a:avLst/>
              <a:gdLst/>
              <a:ahLst/>
              <a:cxnLst/>
              <a:rect r="r" b="b" t="t" l="l"/>
              <a:pathLst>
                <a:path h="1824360" w="3042123">
                  <a:moveTo>
                    <a:pt x="0" y="0"/>
                  </a:moveTo>
                  <a:lnTo>
                    <a:pt x="3042123" y="0"/>
                  </a:lnTo>
                  <a:lnTo>
                    <a:pt x="3042123" y="1824360"/>
                  </a:lnTo>
                  <a:lnTo>
                    <a:pt x="0" y="1824360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042123" cy="1862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729572" y="2982200"/>
            <a:ext cx="6012479" cy="7911156"/>
          </a:xfrm>
          <a:custGeom>
            <a:avLst/>
            <a:gdLst/>
            <a:ahLst/>
            <a:cxnLst/>
            <a:rect r="r" b="b" t="t" l="l"/>
            <a:pathLst>
              <a:path h="7911156" w="6012479">
                <a:moveTo>
                  <a:pt x="0" y="0"/>
                </a:moveTo>
                <a:lnTo>
                  <a:pt x="6012479" y="0"/>
                </a:lnTo>
                <a:lnTo>
                  <a:pt x="6012479" y="7911156"/>
                </a:lnTo>
                <a:lnTo>
                  <a:pt x="0" y="79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73733">
            <a:off x="4226204" y="3117923"/>
            <a:ext cx="8233482" cy="3867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68"/>
              </a:lnSpc>
            </a:pPr>
            <a:r>
              <a:rPr lang="en-US" sz="111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Using first row as Headers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22968" y="767891"/>
            <a:ext cx="10845953" cy="55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962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Some fixes before starting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05315" y="767923"/>
            <a:ext cx="10863606" cy="55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959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Some fixes before starting project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688848" y="7424669"/>
            <a:ext cx="4290827" cy="1534600"/>
            <a:chOff x="0" y="0"/>
            <a:chExt cx="5721102" cy="204613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721102" cy="2046134"/>
              <a:chOff x="0" y="0"/>
              <a:chExt cx="1569137" cy="5611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6913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551177"/>
                    </a:lnTo>
                    <a:cubicBezTo>
                      <a:pt x="1569137" y="556711"/>
                      <a:pt x="1564651" y="561197"/>
                      <a:pt x="1559117" y="561197"/>
                    </a:cubicBezTo>
                    <a:lnTo>
                      <a:pt x="10020" y="561197"/>
                    </a:lnTo>
                    <a:cubicBezTo>
                      <a:pt x="7363" y="561197"/>
                      <a:pt x="4814" y="560141"/>
                      <a:pt x="2935" y="558262"/>
                    </a:cubicBezTo>
                    <a:cubicBezTo>
                      <a:pt x="1056" y="556383"/>
                      <a:pt x="0" y="553834"/>
                      <a:pt x="0" y="551177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56913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25339"/>
              <a:ext cx="5721102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column and click on split colum usign by delimiter.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05728" y="1447021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stars column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1586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71123" y="7569667"/>
            <a:ext cx="4290827" cy="1534600"/>
            <a:chOff x="0" y="0"/>
            <a:chExt cx="5721102" cy="20461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2046134"/>
              <a:chOff x="0" y="0"/>
              <a:chExt cx="1569137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551177"/>
                    </a:lnTo>
                    <a:cubicBezTo>
                      <a:pt x="1569137" y="556711"/>
                      <a:pt x="1564651" y="561197"/>
                      <a:pt x="1559117" y="561197"/>
                    </a:cubicBezTo>
                    <a:lnTo>
                      <a:pt x="10020" y="561197"/>
                    </a:lnTo>
                    <a:cubicBezTo>
                      <a:pt x="7363" y="561197"/>
                      <a:pt x="4814" y="560141"/>
                      <a:pt x="2935" y="558262"/>
                    </a:cubicBezTo>
                    <a:cubicBezTo>
                      <a:pt x="1056" y="556383"/>
                      <a:pt x="0" y="553834"/>
                      <a:pt x="0" y="551177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delimiter “stars” by delimiter.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256580" y="1715399"/>
            <a:ext cx="8371069" cy="5713254"/>
          </a:xfrm>
          <a:custGeom>
            <a:avLst/>
            <a:gdLst/>
            <a:ahLst/>
            <a:cxnLst/>
            <a:rect r="r" b="b" t="t" l="l"/>
            <a:pathLst>
              <a:path h="5713254" w="8371069">
                <a:moveTo>
                  <a:pt x="0" y="0"/>
                </a:moveTo>
                <a:lnTo>
                  <a:pt x="8371068" y="0"/>
                </a:lnTo>
                <a:lnTo>
                  <a:pt x="8371068" y="5713254"/>
                </a:lnTo>
                <a:lnTo>
                  <a:pt x="0" y="57132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Splitting column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71123" y="7569667"/>
            <a:ext cx="4290827" cy="951478"/>
            <a:chOff x="0" y="0"/>
            <a:chExt cx="5721102" cy="126863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1268637"/>
              <a:chOff x="0" y="0"/>
              <a:chExt cx="1569137" cy="3479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337931"/>
                    </a:lnTo>
                    <a:cubicBezTo>
                      <a:pt x="1569137" y="343465"/>
                      <a:pt x="1564651" y="347951"/>
                      <a:pt x="1559117" y="347951"/>
                    </a:cubicBezTo>
                    <a:lnTo>
                      <a:pt x="10020" y="347951"/>
                    </a:lnTo>
                    <a:cubicBezTo>
                      <a:pt x="4486" y="347951"/>
                      <a:pt x="0" y="343465"/>
                      <a:pt x="0" y="337931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New columns formed.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785957"/>
            <a:ext cx="10924501" cy="5334851"/>
          </a:xfrm>
          <a:custGeom>
            <a:avLst/>
            <a:gdLst/>
            <a:ahLst/>
            <a:cxnLst/>
            <a:rect r="r" b="b" t="t" l="l"/>
            <a:pathLst>
              <a:path h="5334851" w="10924501">
                <a:moveTo>
                  <a:pt x="0" y="0"/>
                </a:moveTo>
                <a:lnTo>
                  <a:pt x="10924501" y="0"/>
                </a:lnTo>
                <a:lnTo>
                  <a:pt x="10924501" y="5334851"/>
                </a:lnTo>
                <a:lnTo>
                  <a:pt x="0" y="53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Rating column formed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811317"/>
            <a:ext cx="4290827" cy="951478"/>
            <a:chOff x="0" y="0"/>
            <a:chExt cx="5721102" cy="126863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1268637"/>
              <a:chOff x="0" y="0"/>
              <a:chExt cx="1569137" cy="3479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337931"/>
                    </a:lnTo>
                    <a:cubicBezTo>
                      <a:pt x="1569137" y="343465"/>
                      <a:pt x="1564651" y="347951"/>
                      <a:pt x="1559117" y="347951"/>
                    </a:cubicBezTo>
                    <a:lnTo>
                      <a:pt x="10020" y="347951"/>
                    </a:lnTo>
                    <a:cubicBezTo>
                      <a:pt x="4486" y="347951"/>
                      <a:pt x="0" y="343465"/>
                      <a:pt x="0" y="337931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Split columns once again.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451042" y="1695610"/>
            <a:ext cx="7175875" cy="5874057"/>
          </a:xfrm>
          <a:custGeom>
            <a:avLst/>
            <a:gdLst/>
            <a:ahLst/>
            <a:cxnLst/>
            <a:rect r="r" b="b" t="t" l="l"/>
            <a:pathLst>
              <a:path h="5874057" w="7175875">
                <a:moveTo>
                  <a:pt x="0" y="0"/>
                </a:moveTo>
                <a:lnTo>
                  <a:pt x="7175874" y="0"/>
                </a:lnTo>
                <a:lnTo>
                  <a:pt x="7175874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 once again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811317"/>
            <a:ext cx="4290827" cy="1534600"/>
            <a:chOff x="0" y="0"/>
            <a:chExt cx="5721102" cy="20461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2046134"/>
              <a:chOff x="0" y="0"/>
              <a:chExt cx="1569137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551177"/>
                    </a:lnTo>
                    <a:cubicBezTo>
                      <a:pt x="1569137" y="556711"/>
                      <a:pt x="1564651" y="561197"/>
                      <a:pt x="1559117" y="561197"/>
                    </a:cubicBezTo>
                    <a:lnTo>
                      <a:pt x="10020" y="561197"/>
                    </a:lnTo>
                    <a:cubicBezTo>
                      <a:pt x="7363" y="561197"/>
                      <a:pt x="4814" y="560141"/>
                      <a:pt x="2935" y="558262"/>
                    </a:cubicBezTo>
                    <a:cubicBezTo>
                      <a:pt x="1056" y="556383"/>
                      <a:pt x="0" y="553834"/>
                      <a:pt x="0" y="551177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Split columns on “Space” using Delimiter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682143" y="1786044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 “Space” delimiter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16816" y="2069867"/>
            <a:ext cx="3674756" cy="6623635"/>
          </a:xfrm>
          <a:custGeom>
            <a:avLst/>
            <a:gdLst/>
            <a:ahLst/>
            <a:cxnLst/>
            <a:rect r="r" b="b" t="t" l="l"/>
            <a:pathLst>
              <a:path h="6623635" w="3674756">
                <a:moveTo>
                  <a:pt x="0" y="0"/>
                </a:moveTo>
                <a:lnTo>
                  <a:pt x="3674757" y="0"/>
                </a:lnTo>
                <a:lnTo>
                  <a:pt x="3674757" y="6623635"/>
                </a:lnTo>
                <a:lnTo>
                  <a:pt x="0" y="6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749899" y="2069867"/>
            <a:ext cx="3750146" cy="6623635"/>
          </a:xfrm>
          <a:custGeom>
            <a:avLst/>
            <a:gdLst/>
            <a:ahLst/>
            <a:cxnLst/>
            <a:rect r="r" b="b" t="t" l="l"/>
            <a:pathLst>
              <a:path h="6623635" w="3750146">
                <a:moveTo>
                  <a:pt x="0" y="0"/>
                </a:moveTo>
                <a:lnTo>
                  <a:pt x="3750146" y="0"/>
                </a:lnTo>
                <a:lnTo>
                  <a:pt x="3750146" y="6623635"/>
                </a:lnTo>
                <a:lnTo>
                  <a:pt x="0" y="66236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Result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9666" y="376073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5285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the narratedby column into multiple columns if multiple narrators are listed.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7.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88848" y="7047896"/>
            <a:ext cx="4290827" cy="1534600"/>
            <a:chOff x="0" y="0"/>
            <a:chExt cx="5721102" cy="20461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21102" cy="2046134"/>
              <a:chOff x="0" y="0"/>
              <a:chExt cx="1569137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69137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569137">
                    <a:moveTo>
                      <a:pt x="10020" y="0"/>
                    </a:moveTo>
                    <a:lnTo>
                      <a:pt x="1559117" y="0"/>
                    </a:lnTo>
                    <a:cubicBezTo>
                      <a:pt x="1561775" y="0"/>
                      <a:pt x="1564323" y="1056"/>
                      <a:pt x="1566202" y="2935"/>
                    </a:cubicBezTo>
                    <a:cubicBezTo>
                      <a:pt x="1568082" y="4814"/>
                      <a:pt x="1569137" y="7363"/>
                      <a:pt x="1569137" y="10020"/>
                    </a:cubicBezTo>
                    <a:lnTo>
                      <a:pt x="1569137" y="551177"/>
                    </a:lnTo>
                    <a:cubicBezTo>
                      <a:pt x="1569137" y="556711"/>
                      <a:pt x="1564651" y="561197"/>
                      <a:pt x="1559117" y="561197"/>
                    </a:cubicBezTo>
                    <a:lnTo>
                      <a:pt x="10020" y="561197"/>
                    </a:lnTo>
                    <a:cubicBezTo>
                      <a:pt x="7363" y="561197"/>
                      <a:pt x="4814" y="560141"/>
                      <a:pt x="2935" y="558262"/>
                    </a:cubicBezTo>
                    <a:cubicBezTo>
                      <a:pt x="1056" y="556383"/>
                      <a:pt x="0" y="553834"/>
                      <a:pt x="0" y="551177"/>
                    </a:cubicBezTo>
                    <a:lnTo>
                      <a:pt x="0" y="10020"/>
                    </a:lnTo>
                    <a:cubicBezTo>
                      <a:pt x="0" y="4486"/>
                      <a:pt x="4486" y="0"/>
                      <a:pt x="1002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69137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5721102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Select column and replace “Narratorby:” with “”.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87167" y="1992431"/>
            <a:ext cx="11301259" cy="4633516"/>
          </a:xfrm>
          <a:custGeom>
            <a:avLst/>
            <a:gdLst/>
            <a:ahLst/>
            <a:cxnLst/>
            <a:rect r="r" b="b" t="t" l="l"/>
            <a:pathLst>
              <a:path h="4633516" w="11301259">
                <a:moveTo>
                  <a:pt x="0" y="0"/>
                </a:moveTo>
                <a:lnTo>
                  <a:pt x="11301259" y="0"/>
                </a:lnTo>
                <a:lnTo>
                  <a:pt x="11301259" y="4633517"/>
                </a:lnTo>
                <a:lnTo>
                  <a:pt x="0" y="46335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narrator column &amp; replace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88848" y="7047896"/>
            <a:ext cx="4730047" cy="1534600"/>
            <a:chOff x="0" y="0"/>
            <a:chExt cx="6306729" cy="20461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06729" cy="2046134"/>
              <a:chOff x="0" y="0"/>
              <a:chExt cx="1729758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29758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729758">
                    <a:moveTo>
                      <a:pt x="9090" y="0"/>
                    </a:moveTo>
                    <a:lnTo>
                      <a:pt x="1720669" y="0"/>
                    </a:lnTo>
                    <a:cubicBezTo>
                      <a:pt x="1725689" y="0"/>
                      <a:pt x="1729758" y="4070"/>
                      <a:pt x="1729758" y="9090"/>
                    </a:cubicBezTo>
                    <a:lnTo>
                      <a:pt x="1729758" y="552107"/>
                    </a:lnTo>
                    <a:cubicBezTo>
                      <a:pt x="1729758" y="554518"/>
                      <a:pt x="1728800" y="556830"/>
                      <a:pt x="1727096" y="558535"/>
                    </a:cubicBezTo>
                    <a:cubicBezTo>
                      <a:pt x="1725391" y="560239"/>
                      <a:pt x="1723079" y="561197"/>
                      <a:pt x="1720669" y="561197"/>
                    </a:cubicBezTo>
                    <a:lnTo>
                      <a:pt x="9090" y="561197"/>
                    </a:lnTo>
                    <a:cubicBezTo>
                      <a:pt x="6679" y="561197"/>
                      <a:pt x="4367" y="560239"/>
                      <a:pt x="2662" y="558535"/>
                    </a:cubicBezTo>
                    <a:cubicBezTo>
                      <a:pt x="958" y="556830"/>
                      <a:pt x="0" y="554518"/>
                      <a:pt x="0" y="552107"/>
                    </a:cubicBezTo>
                    <a:lnTo>
                      <a:pt x="0" y="9090"/>
                    </a:lnTo>
                    <a:cubicBezTo>
                      <a:pt x="0" y="6679"/>
                      <a:pt x="958" y="4367"/>
                      <a:pt x="2662" y="2662"/>
                    </a:cubicBezTo>
                    <a:cubicBezTo>
                      <a:pt x="4367" y="958"/>
                      <a:pt x="6679" y="0"/>
                      <a:pt x="909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729758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6306729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Replacec values “Narratedby:” with “”.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951754" y="1834408"/>
            <a:ext cx="11467141" cy="4995054"/>
          </a:xfrm>
          <a:custGeom>
            <a:avLst/>
            <a:gdLst/>
            <a:ahLst/>
            <a:cxnLst/>
            <a:rect r="r" b="b" t="t" l="l"/>
            <a:pathLst>
              <a:path h="4995054" w="11467141">
                <a:moveTo>
                  <a:pt x="0" y="0"/>
                </a:moveTo>
                <a:lnTo>
                  <a:pt x="11467141" y="0"/>
                </a:lnTo>
                <a:lnTo>
                  <a:pt x="11467141" y="4995054"/>
                </a:lnTo>
                <a:lnTo>
                  <a:pt x="0" y="4995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Select narrator column &amp; replace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88848" y="7047896"/>
            <a:ext cx="4730047" cy="951478"/>
            <a:chOff x="0" y="0"/>
            <a:chExt cx="6306729" cy="126863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06729" cy="1268637"/>
              <a:chOff x="0" y="0"/>
              <a:chExt cx="1729758" cy="3479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29758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729758">
                    <a:moveTo>
                      <a:pt x="9090" y="0"/>
                    </a:moveTo>
                    <a:lnTo>
                      <a:pt x="1720669" y="0"/>
                    </a:lnTo>
                    <a:cubicBezTo>
                      <a:pt x="1725689" y="0"/>
                      <a:pt x="1729758" y="4070"/>
                      <a:pt x="1729758" y="9090"/>
                    </a:cubicBezTo>
                    <a:lnTo>
                      <a:pt x="1729758" y="338862"/>
                    </a:lnTo>
                    <a:cubicBezTo>
                      <a:pt x="1729758" y="341272"/>
                      <a:pt x="1728800" y="343584"/>
                      <a:pt x="1727096" y="345289"/>
                    </a:cubicBezTo>
                    <a:cubicBezTo>
                      <a:pt x="1725391" y="346994"/>
                      <a:pt x="1723079" y="347951"/>
                      <a:pt x="1720669" y="347951"/>
                    </a:cubicBezTo>
                    <a:lnTo>
                      <a:pt x="9090" y="347951"/>
                    </a:lnTo>
                    <a:cubicBezTo>
                      <a:pt x="6679" y="347951"/>
                      <a:pt x="4367" y="346994"/>
                      <a:pt x="2662" y="345289"/>
                    </a:cubicBezTo>
                    <a:cubicBezTo>
                      <a:pt x="958" y="343584"/>
                      <a:pt x="0" y="341272"/>
                      <a:pt x="0" y="338862"/>
                    </a:cubicBezTo>
                    <a:lnTo>
                      <a:pt x="0" y="9090"/>
                    </a:lnTo>
                    <a:cubicBezTo>
                      <a:pt x="0" y="6679"/>
                      <a:pt x="958" y="4367"/>
                      <a:pt x="2662" y="2662"/>
                    </a:cubicBezTo>
                    <a:cubicBezTo>
                      <a:pt x="4367" y="958"/>
                      <a:pt x="6679" y="0"/>
                      <a:pt x="909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729758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6306729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Split column using By delimiter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2178445"/>
            <a:ext cx="11035632" cy="3917649"/>
          </a:xfrm>
          <a:custGeom>
            <a:avLst/>
            <a:gdLst/>
            <a:ahLst/>
            <a:cxnLst/>
            <a:rect r="r" b="b" t="t" l="l"/>
            <a:pathLst>
              <a:path h="3917649" w="11035632">
                <a:moveTo>
                  <a:pt x="0" y="0"/>
                </a:moveTo>
                <a:lnTo>
                  <a:pt x="11035632" y="0"/>
                </a:lnTo>
                <a:lnTo>
                  <a:pt x="11035632" y="3917649"/>
                </a:lnTo>
                <a:lnTo>
                  <a:pt x="0" y="39176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columns by Delimiter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0798" y="-473618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5256380" y="957274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5194" y="8397148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29572" y="2982200"/>
            <a:ext cx="6012479" cy="7911156"/>
          </a:xfrm>
          <a:custGeom>
            <a:avLst/>
            <a:gdLst/>
            <a:ahLst/>
            <a:cxnLst/>
            <a:rect r="r" b="b" t="t" l="l"/>
            <a:pathLst>
              <a:path h="7911156" w="6012479">
                <a:moveTo>
                  <a:pt x="0" y="0"/>
                </a:moveTo>
                <a:lnTo>
                  <a:pt x="6012479" y="0"/>
                </a:lnTo>
                <a:lnTo>
                  <a:pt x="6012479" y="7911156"/>
                </a:lnTo>
                <a:lnTo>
                  <a:pt x="0" y="79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996" y="2626001"/>
            <a:ext cx="14784034" cy="5034998"/>
          </a:xfrm>
          <a:custGeom>
            <a:avLst/>
            <a:gdLst/>
            <a:ahLst/>
            <a:cxnLst/>
            <a:rect r="r" b="b" t="t" l="l"/>
            <a:pathLst>
              <a:path h="5034998" w="14784034">
                <a:moveTo>
                  <a:pt x="0" y="0"/>
                </a:moveTo>
                <a:lnTo>
                  <a:pt x="14784034" y="0"/>
                </a:lnTo>
                <a:lnTo>
                  <a:pt x="14784034" y="5034998"/>
                </a:lnTo>
                <a:lnTo>
                  <a:pt x="0" y="50349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861" t="0" r="-2187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1139822"/>
            <a:ext cx="4341586" cy="101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3"/>
              </a:lnSpc>
            </a:pPr>
            <a:r>
              <a:rPr lang="en-US" sz="6975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6285" y="1212479"/>
            <a:ext cx="3789016" cy="93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6557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62556" y="7788301"/>
            <a:ext cx="4730047" cy="1534600"/>
            <a:chOff x="0" y="0"/>
            <a:chExt cx="6306729" cy="20461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06729" cy="2046134"/>
              <a:chOff x="0" y="0"/>
              <a:chExt cx="1729758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29758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729758">
                    <a:moveTo>
                      <a:pt x="9090" y="0"/>
                    </a:moveTo>
                    <a:lnTo>
                      <a:pt x="1720669" y="0"/>
                    </a:lnTo>
                    <a:cubicBezTo>
                      <a:pt x="1725689" y="0"/>
                      <a:pt x="1729758" y="4070"/>
                      <a:pt x="1729758" y="9090"/>
                    </a:cubicBezTo>
                    <a:lnTo>
                      <a:pt x="1729758" y="552107"/>
                    </a:lnTo>
                    <a:cubicBezTo>
                      <a:pt x="1729758" y="554518"/>
                      <a:pt x="1728800" y="556830"/>
                      <a:pt x="1727096" y="558535"/>
                    </a:cubicBezTo>
                    <a:cubicBezTo>
                      <a:pt x="1725391" y="560239"/>
                      <a:pt x="1723079" y="561197"/>
                      <a:pt x="1720669" y="561197"/>
                    </a:cubicBezTo>
                    <a:lnTo>
                      <a:pt x="9090" y="561197"/>
                    </a:lnTo>
                    <a:cubicBezTo>
                      <a:pt x="6679" y="561197"/>
                      <a:pt x="4367" y="560239"/>
                      <a:pt x="2662" y="558535"/>
                    </a:cubicBezTo>
                    <a:cubicBezTo>
                      <a:pt x="958" y="556830"/>
                      <a:pt x="0" y="554518"/>
                      <a:pt x="0" y="552107"/>
                    </a:cubicBezTo>
                    <a:lnTo>
                      <a:pt x="0" y="9090"/>
                    </a:lnTo>
                    <a:cubicBezTo>
                      <a:pt x="0" y="6679"/>
                      <a:pt x="958" y="4367"/>
                      <a:pt x="2662" y="2662"/>
                    </a:cubicBezTo>
                    <a:cubicBezTo>
                      <a:pt x="4367" y="958"/>
                      <a:pt x="6679" y="0"/>
                      <a:pt x="909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729758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6306729" cy="151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Split column using “Comma” By delimiter 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22537" y="1736487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Split columns by Delimiter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1191" y="9004445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40842" y="7428653"/>
            <a:ext cx="4730047" cy="951478"/>
            <a:chOff x="0" y="0"/>
            <a:chExt cx="6306729" cy="126863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306729" cy="1268637"/>
              <a:chOff x="0" y="0"/>
              <a:chExt cx="1729758" cy="3479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29758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1729758">
                    <a:moveTo>
                      <a:pt x="9090" y="0"/>
                    </a:moveTo>
                    <a:lnTo>
                      <a:pt x="1720669" y="0"/>
                    </a:lnTo>
                    <a:cubicBezTo>
                      <a:pt x="1725689" y="0"/>
                      <a:pt x="1729758" y="4070"/>
                      <a:pt x="1729758" y="9090"/>
                    </a:cubicBezTo>
                    <a:lnTo>
                      <a:pt x="1729758" y="338862"/>
                    </a:lnTo>
                    <a:cubicBezTo>
                      <a:pt x="1729758" y="341272"/>
                      <a:pt x="1728800" y="343584"/>
                      <a:pt x="1727096" y="345289"/>
                    </a:cubicBezTo>
                    <a:cubicBezTo>
                      <a:pt x="1725391" y="346994"/>
                      <a:pt x="1723079" y="347951"/>
                      <a:pt x="1720669" y="347951"/>
                    </a:cubicBezTo>
                    <a:lnTo>
                      <a:pt x="9090" y="347951"/>
                    </a:lnTo>
                    <a:cubicBezTo>
                      <a:pt x="6679" y="347951"/>
                      <a:pt x="4367" y="346994"/>
                      <a:pt x="2662" y="345289"/>
                    </a:cubicBezTo>
                    <a:cubicBezTo>
                      <a:pt x="958" y="343584"/>
                      <a:pt x="0" y="341272"/>
                      <a:pt x="0" y="338862"/>
                    </a:cubicBezTo>
                    <a:lnTo>
                      <a:pt x="0" y="9090"/>
                    </a:lnTo>
                    <a:cubicBezTo>
                      <a:pt x="0" y="6679"/>
                      <a:pt x="958" y="4367"/>
                      <a:pt x="2662" y="2662"/>
                    </a:cubicBezTo>
                    <a:cubicBezTo>
                      <a:pt x="4367" y="958"/>
                      <a:pt x="6679" y="0"/>
                      <a:pt x="9090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729758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25339"/>
              <a:ext cx="6306729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New columns created.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016857" y="2541055"/>
            <a:ext cx="11301259" cy="4153213"/>
          </a:xfrm>
          <a:custGeom>
            <a:avLst/>
            <a:gdLst/>
            <a:ahLst/>
            <a:cxnLst/>
            <a:rect r="r" b="b" t="t" l="l"/>
            <a:pathLst>
              <a:path h="4153213" w="11301259">
                <a:moveTo>
                  <a:pt x="0" y="0"/>
                </a:moveTo>
                <a:lnTo>
                  <a:pt x="11301259" y="0"/>
                </a:lnTo>
                <a:lnTo>
                  <a:pt x="11301259" y="4153212"/>
                </a:lnTo>
                <a:lnTo>
                  <a:pt x="0" y="4153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New columns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586" y="378317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7484" y="8052968"/>
            <a:ext cx="9412327" cy="951478"/>
            <a:chOff x="0" y="0"/>
            <a:chExt cx="12549769" cy="12686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549769" cy="1268637"/>
              <a:chOff x="0" y="0"/>
              <a:chExt cx="3442048" cy="34795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442048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3442048">
                    <a:moveTo>
                      <a:pt x="4568" y="0"/>
                    </a:moveTo>
                    <a:lnTo>
                      <a:pt x="3437480" y="0"/>
                    </a:lnTo>
                    <a:cubicBezTo>
                      <a:pt x="3438692" y="0"/>
                      <a:pt x="3439854" y="481"/>
                      <a:pt x="3440710" y="1338"/>
                    </a:cubicBezTo>
                    <a:cubicBezTo>
                      <a:pt x="3441567" y="2195"/>
                      <a:pt x="3442048" y="3356"/>
                      <a:pt x="3442048" y="4568"/>
                    </a:cubicBezTo>
                    <a:lnTo>
                      <a:pt x="3442048" y="343383"/>
                    </a:lnTo>
                    <a:cubicBezTo>
                      <a:pt x="3442048" y="344595"/>
                      <a:pt x="3441567" y="345757"/>
                      <a:pt x="3440710" y="346613"/>
                    </a:cubicBezTo>
                    <a:cubicBezTo>
                      <a:pt x="3439854" y="347470"/>
                      <a:pt x="3438692" y="347951"/>
                      <a:pt x="3437480" y="347951"/>
                    </a:cubicBezTo>
                    <a:lnTo>
                      <a:pt x="4568" y="347951"/>
                    </a:lnTo>
                    <a:cubicBezTo>
                      <a:pt x="3356" y="347951"/>
                      <a:pt x="2195" y="347470"/>
                      <a:pt x="1338" y="346613"/>
                    </a:cubicBezTo>
                    <a:cubicBezTo>
                      <a:pt x="481" y="345757"/>
                      <a:pt x="0" y="344595"/>
                      <a:pt x="0" y="343383"/>
                    </a:cubicBezTo>
                    <a:lnTo>
                      <a:pt x="0" y="4568"/>
                    </a:lnTo>
                    <a:cubicBezTo>
                      <a:pt x="0" y="3356"/>
                      <a:pt x="481" y="2195"/>
                      <a:pt x="1338" y="1338"/>
                    </a:cubicBezTo>
                    <a:cubicBezTo>
                      <a:pt x="2195" y="481"/>
                      <a:pt x="3356" y="0"/>
                      <a:pt x="456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442048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25339"/>
              <a:ext cx="12549769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You can see final reseutl.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81828" y="1993674"/>
            <a:ext cx="4072366" cy="4919419"/>
          </a:xfrm>
          <a:custGeom>
            <a:avLst/>
            <a:gdLst/>
            <a:ahLst/>
            <a:cxnLst/>
            <a:rect r="r" b="b" t="t" l="l"/>
            <a:pathLst>
              <a:path h="4919419" w="4072366">
                <a:moveTo>
                  <a:pt x="0" y="0"/>
                </a:moveTo>
                <a:lnTo>
                  <a:pt x="4072366" y="0"/>
                </a:lnTo>
                <a:lnTo>
                  <a:pt x="4072366" y="4919418"/>
                </a:lnTo>
                <a:lnTo>
                  <a:pt x="0" y="49194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38100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576716" y="1899548"/>
            <a:ext cx="7226175" cy="5694800"/>
          </a:xfrm>
          <a:custGeom>
            <a:avLst/>
            <a:gdLst/>
            <a:ahLst/>
            <a:cxnLst/>
            <a:rect r="r" b="b" t="t" l="l"/>
            <a:pathLst>
              <a:path h="5694800" w="7226175">
                <a:moveTo>
                  <a:pt x="0" y="0"/>
                </a:moveTo>
                <a:lnTo>
                  <a:pt x="7226175" y="0"/>
                </a:lnTo>
                <a:lnTo>
                  <a:pt x="7226175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2868" y="432251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52859" y="1744283"/>
            <a:ext cx="9609906" cy="21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Merge the releasedate and language columns into a single new column named releaseinfo with the format "DD-MM-YYYY, Language."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8.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478731" y="321179"/>
            <a:ext cx="6490325" cy="739687"/>
            <a:chOff x="0" y="0"/>
            <a:chExt cx="1647625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625" cy="187776"/>
            </a:xfrm>
            <a:custGeom>
              <a:avLst/>
              <a:gdLst/>
              <a:ahLst/>
              <a:cxnLst/>
              <a:rect r="r" b="b" t="t" l="l"/>
              <a:pathLst>
                <a:path h="187776" w="1647625">
                  <a:moveTo>
                    <a:pt x="9543" y="0"/>
                  </a:moveTo>
                  <a:lnTo>
                    <a:pt x="1638082" y="0"/>
                  </a:lnTo>
                  <a:cubicBezTo>
                    <a:pt x="1643352" y="0"/>
                    <a:pt x="1647625" y="4272"/>
                    <a:pt x="1647625" y="9543"/>
                  </a:cubicBezTo>
                  <a:lnTo>
                    <a:pt x="1647625" y="178233"/>
                  </a:lnTo>
                  <a:cubicBezTo>
                    <a:pt x="1647625" y="183504"/>
                    <a:pt x="1643352" y="187776"/>
                    <a:pt x="1638082" y="187776"/>
                  </a:cubicBezTo>
                  <a:lnTo>
                    <a:pt x="9543" y="187776"/>
                  </a:lnTo>
                  <a:cubicBezTo>
                    <a:pt x="7012" y="187776"/>
                    <a:pt x="4585" y="186771"/>
                    <a:pt x="2795" y="184981"/>
                  </a:cubicBezTo>
                  <a:cubicBezTo>
                    <a:pt x="1005" y="183191"/>
                    <a:pt x="0" y="180764"/>
                    <a:pt x="0" y="178233"/>
                  </a:cubicBezTo>
                  <a:lnTo>
                    <a:pt x="0" y="9543"/>
                  </a:lnTo>
                  <a:cubicBezTo>
                    <a:pt x="0" y="4272"/>
                    <a:pt x="4272" y="0"/>
                    <a:pt x="9543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7625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78345" y="6794486"/>
            <a:ext cx="4564756" cy="3156476"/>
            <a:chOff x="0" y="0"/>
            <a:chExt cx="6086342" cy="42086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86342" cy="4208634"/>
              <a:chOff x="0" y="0"/>
              <a:chExt cx="1428351" cy="9876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987688"/>
              </a:xfrm>
              <a:custGeom>
                <a:avLst/>
                <a:gdLst/>
                <a:ahLst/>
                <a:cxnLst/>
                <a:rect r="r" b="b" t="t" l="l"/>
                <a:pathLst>
                  <a:path h="987688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976680"/>
                    </a:lnTo>
                    <a:cubicBezTo>
                      <a:pt x="1428351" y="982760"/>
                      <a:pt x="1423422" y="987688"/>
                      <a:pt x="1417343" y="987688"/>
                    </a:cubicBezTo>
                    <a:lnTo>
                      <a:pt x="11008" y="987688"/>
                    </a:lnTo>
                    <a:cubicBezTo>
                      <a:pt x="4928" y="987688"/>
                      <a:pt x="0" y="982760"/>
                      <a:pt x="0" y="976680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1025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086342" cy="359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language column , so i can transform it usign format inside it.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98616" y="1715399"/>
            <a:ext cx="12191196" cy="4888662"/>
          </a:xfrm>
          <a:custGeom>
            <a:avLst/>
            <a:gdLst/>
            <a:ahLst/>
            <a:cxnLst/>
            <a:rect r="r" b="b" t="t" l="l"/>
            <a:pathLst>
              <a:path h="4888662" w="12191196">
                <a:moveTo>
                  <a:pt x="0" y="0"/>
                </a:moveTo>
                <a:lnTo>
                  <a:pt x="12191195" y="0"/>
                </a:lnTo>
                <a:lnTo>
                  <a:pt x="12191195" y="4888661"/>
                </a:lnTo>
                <a:lnTo>
                  <a:pt x="0" y="48886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2558" y="370470"/>
            <a:ext cx="7116028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 &amp;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1325" y="378329"/>
            <a:ext cx="7558495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 &amp;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8731" y="263142"/>
            <a:ext cx="6490325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Transform column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78345" y="6794486"/>
            <a:ext cx="4564756" cy="1793486"/>
            <a:chOff x="0" y="0"/>
            <a:chExt cx="6086342" cy="23913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86342" cy="2391315"/>
              <a:chOff x="0" y="0"/>
              <a:chExt cx="1428351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086342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formatting languege column values.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0616" y="1839817"/>
            <a:ext cx="11616817" cy="4556873"/>
          </a:xfrm>
          <a:custGeom>
            <a:avLst/>
            <a:gdLst/>
            <a:ahLst/>
            <a:cxnLst/>
            <a:rect r="r" b="b" t="t" l="l"/>
            <a:pathLst>
              <a:path h="4556873" w="11616817">
                <a:moveTo>
                  <a:pt x="0" y="0"/>
                </a:moveTo>
                <a:lnTo>
                  <a:pt x="11616816" y="0"/>
                </a:lnTo>
                <a:lnTo>
                  <a:pt x="11616816" y="4556873"/>
                </a:lnTo>
                <a:lnTo>
                  <a:pt x="0" y="45568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Formatting with Capitalize each Word.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62407" y="7811337"/>
            <a:ext cx="4564756" cy="1793486"/>
            <a:chOff x="0" y="0"/>
            <a:chExt cx="6086342" cy="239131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086342" cy="2391315"/>
              <a:chOff x="0" y="0"/>
              <a:chExt cx="1428351" cy="5611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57159"/>
              <a:ext cx="6086342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formatting languege column values.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4056" y="1778650"/>
            <a:ext cx="11415755" cy="5701058"/>
          </a:xfrm>
          <a:custGeom>
            <a:avLst/>
            <a:gdLst/>
            <a:ahLst/>
            <a:cxnLst/>
            <a:rect r="r" b="b" t="t" l="l"/>
            <a:pathLst>
              <a:path h="5701058" w="11415755">
                <a:moveTo>
                  <a:pt x="0" y="0"/>
                </a:moveTo>
                <a:lnTo>
                  <a:pt x="11415755" y="0"/>
                </a:lnTo>
                <a:lnTo>
                  <a:pt x="11415755" y="5701058"/>
                </a:lnTo>
                <a:lnTo>
                  <a:pt x="0" y="57010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Checking Formated Values.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62407" y="7811337"/>
            <a:ext cx="4564756" cy="1793486"/>
            <a:chOff x="0" y="0"/>
            <a:chExt cx="6086342" cy="239131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086342" cy="2391315"/>
              <a:chOff x="0" y="0"/>
              <a:chExt cx="1428351" cy="5611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57159"/>
              <a:ext cx="6086342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formatting languege column values.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4056" y="1778650"/>
            <a:ext cx="11415755" cy="5701058"/>
          </a:xfrm>
          <a:custGeom>
            <a:avLst/>
            <a:gdLst/>
            <a:ahLst/>
            <a:cxnLst/>
            <a:rect r="r" b="b" t="t" l="l"/>
            <a:pathLst>
              <a:path h="5701058" w="11415755">
                <a:moveTo>
                  <a:pt x="0" y="0"/>
                </a:moveTo>
                <a:lnTo>
                  <a:pt x="11415755" y="0"/>
                </a:lnTo>
                <a:lnTo>
                  <a:pt x="11415755" y="5701058"/>
                </a:lnTo>
                <a:lnTo>
                  <a:pt x="0" y="57010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000" y="368792"/>
            <a:ext cx="4355102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Column selection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1216" y="-532833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63204">
            <a:off x="289173" y="1426551"/>
            <a:ext cx="2113288" cy="2139942"/>
          </a:xfrm>
          <a:custGeom>
            <a:avLst/>
            <a:gdLst/>
            <a:ahLst/>
            <a:cxnLst/>
            <a:rect r="r" b="b" t="t" l="l"/>
            <a:pathLst>
              <a:path h="2139942" w="2113288">
                <a:moveTo>
                  <a:pt x="0" y="0"/>
                </a:moveTo>
                <a:lnTo>
                  <a:pt x="2113288" y="0"/>
                </a:lnTo>
                <a:lnTo>
                  <a:pt x="2113288" y="2139942"/>
                </a:lnTo>
                <a:lnTo>
                  <a:pt x="0" y="2139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9805">
            <a:off x="16028176" y="1388492"/>
            <a:ext cx="1632192" cy="2346746"/>
          </a:xfrm>
          <a:custGeom>
            <a:avLst/>
            <a:gdLst/>
            <a:ahLst/>
            <a:cxnLst/>
            <a:rect r="r" b="b" t="t" l="l"/>
            <a:pathLst>
              <a:path h="2346746" w="1632192">
                <a:moveTo>
                  <a:pt x="0" y="0"/>
                </a:moveTo>
                <a:lnTo>
                  <a:pt x="1632192" y="0"/>
                </a:lnTo>
                <a:lnTo>
                  <a:pt x="1632192" y="2346746"/>
                </a:lnTo>
                <a:lnTo>
                  <a:pt x="0" y="2346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70991" y="4411827"/>
            <a:ext cx="8966875" cy="7434355"/>
          </a:xfrm>
          <a:custGeom>
            <a:avLst/>
            <a:gdLst/>
            <a:ahLst/>
            <a:cxnLst/>
            <a:rect r="r" b="b" t="t" l="l"/>
            <a:pathLst>
              <a:path h="7434355" w="8966875">
                <a:moveTo>
                  <a:pt x="0" y="0"/>
                </a:moveTo>
                <a:lnTo>
                  <a:pt x="8966875" y="0"/>
                </a:lnTo>
                <a:lnTo>
                  <a:pt x="8966875" y="7434354"/>
                </a:lnTo>
                <a:lnTo>
                  <a:pt x="0" y="74343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11218">
            <a:off x="13382214" y="4503737"/>
            <a:ext cx="2684925" cy="746897"/>
          </a:xfrm>
          <a:custGeom>
            <a:avLst/>
            <a:gdLst/>
            <a:ahLst/>
            <a:cxnLst/>
            <a:rect r="r" b="b" t="t" l="l"/>
            <a:pathLst>
              <a:path h="746897" w="2684925">
                <a:moveTo>
                  <a:pt x="0" y="0"/>
                </a:moveTo>
                <a:lnTo>
                  <a:pt x="2684925" y="0"/>
                </a:lnTo>
                <a:lnTo>
                  <a:pt x="2684925" y="746898"/>
                </a:lnTo>
                <a:lnTo>
                  <a:pt x="0" y="746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163600">
            <a:off x="2667845" y="4765544"/>
            <a:ext cx="2435750" cy="677581"/>
          </a:xfrm>
          <a:custGeom>
            <a:avLst/>
            <a:gdLst/>
            <a:ahLst/>
            <a:cxnLst/>
            <a:rect r="r" b="b" t="t" l="l"/>
            <a:pathLst>
              <a:path h="677581" w="2435750">
                <a:moveTo>
                  <a:pt x="2435751" y="0"/>
                </a:moveTo>
                <a:lnTo>
                  <a:pt x="0" y="0"/>
                </a:lnTo>
                <a:lnTo>
                  <a:pt x="0" y="677581"/>
                </a:lnTo>
                <a:lnTo>
                  <a:pt x="2435751" y="677581"/>
                </a:lnTo>
                <a:lnTo>
                  <a:pt x="24357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19666" y="366548"/>
            <a:ext cx="5164654" cy="68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24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Question - 9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9666" y="376073"/>
            <a:ext cx="5141452" cy="69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9"/>
              </a:lnSpc>
            </a:pPr>
            <a:r>
              <a:rPr lang="en-US" sz="4936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Question - 9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82816">
            <a:off x="823055" y="6307331"/>
            <a:ext cx="3045605" cy="3125154"/>
          </a:xfrm>
          <a:custGeom>
            <a:avLst/>
            <a:gdLst/>
            <a:ahLst/>
            <a:cxnLst/>
            <a:rect r="r" b="b" t="t" l="l"/>
            <a:pathLst>
              <a:path h="3125154" w="3045605">
                <a:moveTo>
                  <a:pt x="0" y="0"/>
                </a:moveTo>
                <a:lnTo>
                  <a:pt x="3045605" y="0"/>
                </a:lnTo>
                <a:lnTo>
                  <a:pt x="3045605" y="3125155"/>
                </a:lnTo>
                <a:lnTo>
                  <a:pt x="0" y="31251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10209746">
            <a:off x="14344667" y="6287902"/>
            <a:ext cx="3068650" cy="2728309"/>
          </a:xfrm>
          <a:custGeom>
            <a:avLst/>
            <a:gdLst/>
            <a:ahLst/>
            <a:cxnLst/>
            <a:rect r="r" b="b" t="t" l="l"/>
            <a:pathLst>
              <a:path h="2728309" w="3068650">
                <a:moveTo>
                  <a:pt x="3068649" y="0"/>
                </a:moveTo>
                <a:lnTo>
                  <a:pt x="0" y="0"/>
                </a:lnTo>
                <a:lnTo>
                  <a:pt x="0" y="2728309"/>
                </a:lnTo>
                <a:lnTo>
                  <a:pt x="3068649" y="2728309"/>
                </a:lnTo>
                <a:lnTo>
                  <a:pt x="3068649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91512" y="1663149"/>
            <a:ext cx="12328744" cy="2319208"/>
            <a:chOff x="0" y="0"/>
            <a:chExt cx="3247077" cy="610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077" cy="610820"/>
            </a:xfrm>
            <a:custGeom>
              <a:avLst/>
              <a:gdLst/>
              <a:ahLst/>
              <a:cxnLst/>
              <a:rect r="r" b="b" t="t" l="l"/>
              <a:pathLst>
                <a:path h="610820" w="3247077">
                  <a:moveTo>
                    <a:pt x="5024" y="0"/>
                  </a:moveTo>
                  <a:lnTo>
                    <a:pt x="3242053" y="0"/>
                  </a:lnTo>
                  <a:cubicBezTo>
                    <a:pt x="3243385" y="0"/>
                    <a:pt x="3244663" y="529"/>
                    <a:pt x="3245605" y="1471"/>
                  </a:cubicBezTo>
                  <a:cubicBezTo>
                    <a:pt x="3246547" y="2414"/>
                    <a:pt x="3247077" y="3691"/>
                    <a:pt x="3247077" y="5024"/>
                  </a:cubicBezTo>
                  <a:lnTo>
                    <a:pt x="3247077" y="605796"/>
                  </a:lnTo>
                  <a:cubicBezTo>
                    <a:pt x="3247077" y="607129"/>
                    <a:pt x="3246547" y="608407"/>
                    <a:pt x="3245605" y="609349"/>
                  </a:cubicBezTo>
                  <a:cubicBezTo>
                    <a:pt x="3244663" y="610291"/>
                    <a:pt x="3243385" y="610820"/>
                    <a:pt x="3242053" y="610820"/>
                  </a:cubicBezTo>
                  <a:lnTo>
                    <a:pt x="5024" y="610820"/>
                  </a:lnTo>
                  <a:cubicBezTo>
                    <a:pt x="3691" y="610820"/>
                    <a:pt x="2414" y="610291"/>
                    <a:pt x="1471" y="609349"/>
                  </a:cubicBezTo>
                  <a:cubicBezTo>
                    <a:pt x="529" y="608407"/>
                    <a:pt x="0" y="607129"/>
                    <a:pt x="0" y="605796"/>
                  </a:cubicBezTo>
                  <a:lnTo>
                    <a:pt x="0" y="5024"/>
                  </a:lnTo>
                  <a:cubicBezTo>
                    <a:pt x="0" y="3691"/>
                    <a:pt x="529" y="2414"/>
                    <a:pt x="1471" y="1471"/>
                  </a:cubicBezTo>
                  <a:cubicBezTo>
                    <a:pt x="2414" y="529"/>
                    <a:pt x="3691" y="0"/>
                    <a:pt x="5024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47077" cy="648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52859" y="2072516"/>
            <a:ext cx="9609906" cy="14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4052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Ensure all currency values in the price column are formatted consistently with two decimal places.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84525" y="1959333"/>
            <a:ext cx="2062466" cy="1726840"/>
            <a:chOff x="0" y="0"/>
            <a:chExt cx="543201" cy="4548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3201" cy="454806"/>
            </a:xfrm>
            <a:custGeom>
              <a:avLst/>
              <a:gdLst/>
              <a:ahLst/>
              <a:cxnLst/>
              <a:rect r="r" b="b" t="t" l="l"/>
              <a:pathLst>
                <a:path h="454806" w="543201">
                  <a:moveTo>
                    <a:pt x="37537" y="0"/>
                  </a:moveTo>
                  <a:lnTo>
                    <a:pt x="505664" y="0"/>
                  </a:lnTo>
                  <a:cubicBezTo>
                    <a:pt x="526395" y="0"/>
                    <a:pt x="543201" y="16806"/>
                    <a:pt x="543201" y="37537"/>
                  </a:cubicBezTo>
                  <a:lnTo>
                    <a:pt x="543201" y="417268"/>
                  </a:lnTo>
                  <a:cubicBezTo>
                    <a:pt x="543201" y="438000"/>
                    <a:pt x="526395" y="454806"/>
                    <a:pt x="505664" y="454806"/>
                  </a:cubicBezTo>
                  <a:lnTo>
                    <a:pt x="37537" y="454806"/>
                  </a:lnTo>
                  <a:cubicBezTo>
                    <a:pt x="16806" y="454806"/>
                    <a:pt x="0" y="438000"/>
                    <a:pt x="0" y="417268"/>
                  </a:cubicBezTo>
                  <a:lnTo>
                    <a:pt x="0" y="37537"/>
                  </a:lnTo>
                  <a:cubicBezTo>
                    <a:pt x="0" y="16806"/>
                    <a:pt x="16806" y="0"/>
                    <a:pt x="37537" y="0"/>
                  </a:cubicBezTo>
                  <a:close/>
                </a:path>
              </a:pathLst>
            </a:custGeom>
            <a:solidFill>
              <a:srgbClr val="146EB4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43201" cy="49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78656" y="1591883"/>
            <a:ext cx="2274203" cy="20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6"/>
              </a:lnSpc>
            </a:pPr>
            <a:r>
              <a:rPr lang="en-US" sz="1220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9.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015561" y="294270"/>
            <a:ext cx="6490325" cy="739687"/>
            <a:chOff x="0" y="0"/>
            <a:chExt cx="1647625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625" cy="187776"/>
            </a:xfrm>
            <a:custGeom>
              <a:avLst/>
              <a:gdLst/>
              <a:ahLst/>
              <a:cxnLst/>
              <a:rect r="r" b="b" t="t" l="l"/>
              <a:pathLst>
                <a:path h="187776" w="1647625">
                  <a:moveTo>
                    <a:pt x="9543" y="0"/>
                  </a:moveTo>
                  <a:lnTo>
                    <a:pt x="1638082" y="0"/>
                  </a:lnTo>
                  <a:cubicBezTo>
                    <a:pt x="1643352" y="0"/>
                    <a:pt x="1647625" y="4272"/>
                    <a:pt x="1647625" y="9543"/>
                  </a:cubicBezTo>
                  <a:lnTo>
                    <a:pt x="1647625" y="178233"/>
                  </a:lnTo>
                  <a:cubicBezTo>
                    <a:pt x="1647625" y="183504"/>
                    <a:pt x="1643352" y="187776"/>
                    <a:pt x="1638082" y="187776"/>
                  </a:cubicBezTo>
                  <a:lnTo>
                    <a:pt x="9543" y="187776"/>
                  </a:lnTo>
                  <a:cubicBezTo>
                    <a:pt x="7012" y="187776"/>
                    <a:pt x="4585" y="186771"/>
                    <a:pt x="2795" y="184981"/>
                  </a:cubicBezTo>
                  <a:cubicBezTo>
                    <a:pt x="1005" y="183191"/>
                    <a:pt x="0" y="180764"/>
                    <a:pt x="0" y="178233"/>
                  </a:cubicBezTo>
                  <a:lnTo>
                    <a:pt x="0" y="9543"/>
                  </a:lnTo>
                  <a:cubicBezTo>
                    <a:pt x="0" y="4272"/>
                    <a:pt x="4272" y="0"/>
                    <a:pt x="9543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7625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9187" y="7130524"/>
            <a:ext cx="4564756" cy="3156476"/>
            <a:chOff x="0" y="0"/>
            <a:chExt cx="6086342" cy="420863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86342" cy="4208634"/>
              <a:chOff x="0" y="0"/>
              <a:chExt cx="1428351" cy="98768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987688"/>
              </a:xfrm>
              <a:custGeom>
                <a:avLst/>
                <a:gdLst/>
                <a:ahLst/>
                <a:cxnLst/>
                <a:rect r="r" b="b" t="t" l="l"/>
                <a:pathLst>
                  <a:path h="987688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976680"/>
                    </a:lnTo>
                    <a:cubicBezTo>
                      <a:pt x="1428351" y="982760"/>
                      <a:pt x="1423422" y="987688"/>
                      <a:pt x="1417343" y="987688"/>
                    </a:cubicBezTo>
                    <a:lnTo>
                      <a:pt x="11008" y="987688"/>
                    </a:lnTo>
                    <a:cubicBezTo>
                      <a:pt x="4928" y="987688"/>
                      <a:pt x="0" y="982760"/>
                      <a:pt x="0" y="976680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10257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086342" cy="3599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step first , I selected the column , so i can change its data type to “text”.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4931" y="1715399"/>
            <a:ext cx="11301259" cy="5339845"/>
          </a:xfrm>
          <a:custGeom>
            <a:avLst/>
            <a:gdLst/>
            <a:ahLst/>
            <a:cxnLst/>
            <a:rect r="r" b="b" t="t" l="l"/>
            <a:pathLst>
              <a:path h="5339845" w="11301259">
                <a:moveTo>
                  <a:pt x="0" y="0"/>
                </a:moveTo>
                <a:lnTo>
                  <a:pt x="11301259" y="0"/>
                </a:lnTo>
                <a:lnTo>
                  <a:pt x="11301259" y="5339845"/>
                </a:lnTo>
                <a:lnTo>
                  <a:pt x="0" y="53398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2558" y="370470"/>
            <a:ext cx="4303951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9020" y="351420"/>
            <a:ext cx="4047489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15561" y="236234"/>
            <a:ext cx="6490325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Transform column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5297784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5256380" y="957274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5194" y="8397148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29572" y="2982200"/>
            <a:ext cx="6012479" cy="7911156"/>
          </a:xfrm>
          <a:custGeom>
            <a:avLst/>
            <a:gdLst/>
            <a:ahLst/>
            <a:cxnLst/>
            <a:rect r="r" b="b" t="t" l="l"/>
            <a:pathLst>
              <a:path h="7911156" w="6012479">
                <a:moveTo>
                  <a:pt x="0" y="0"/>
                </a:moveTo>
                <a:lnTo>
                  <a:pt x="6012479" y="0"/>
                </a:lnTo>
                <a:lnTo>
                  <a:pt x="6012479" y="7911156"/>
                </a:lnTo>
                <a:lnTo>
                  <a:pt x="0" y="79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0708" y="1902781"/>
            <a:ext cx="14784034" cy="5034998"/>
          </a:xfrm>
          <a:custGeom>
            <a:avLst/>
            <a:gdLst/>
            <a:ahLst/>
            <a:cxnLst/>
            <a:rect r="r" b="b" t="t" l="l"/>
            <a:pathLst>
              <a:path h="5034998" w="14784034">
                <a:moveTo>
                  <a:pt x="0" y="0"/>
                </a:moveTo>
                <a:lnTo>
                  <a:pt x="14784034" y="0"/>
                </a:lnTo>
                <a:lnTo>
                  <a:pt x="14784034" y="5034997"/>
                </a:lnTo>
                <a:lnTo>
                  <a:pt x="0" y="5034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2350" t="0" r="-2303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90933"/>
            <a:ext cx="3735873" cy="875535"/>
            <a:chOff x="0" y="0"/>
            <a:chExt cx="4981163" cy="116737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99494" y="57150"/>
              <a:ext cx="4782175" cy="1110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6"/>
                </a:lnSpc>
              </a:pPr>
              <a:r>
                <a:rPr lang="en-US" sz="5762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Before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4981163" cy="1119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93"/>
                </a:lnSpc>
              </a:pPr>
              <a:r>
                <a:rPr lang="en-US" sz="5759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Before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61622" y="456906"/>
            <a:ext cx="6490325" cy="739687"/>
            <a:chOff x="0" y="0"/>
            <a:chExt cx="1647625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625" cy="187776"/>
            </a:xfrm>
            <a:custGeom>
              <a:avLst/>
              <a:gdLst/>
              <a:ahLst/>
              <a:cxnLst/>
              <a:rect r="r" b="b" t="t" l="l"/>
              <a:pathLst>
                <a:path h="187776" w="1647625">
                  <a:moveTo>
                    <a:pt x="9543" y="0"/>
                  </a:moveTo>
                  <a:lnTo>
                    <a:pt x="1638082" y="0"/>
                  </a:lnTo>
                  <a:cubicBezTo>
                    <a:pt x="1643352" y="0"/>
                    <a:pt x="1647625" y="4272"/>
                    <a:pt x="1647625" y="9543"/>
                  </a:cubicBezTo>
                  <a:lnTo>
                    <a:pt x="1647625" y="178233"/>
                  </a:lnTo>
                  <a:cubicBezTo>
                    <a:pt x="1647625" y="183504"/>
                    <a:pt x="1643352" y="187776"/>
                    <a:pt x="1638082" y="187776"/>
                  </a:cubicBezTo>
                  <a:lnTo>
                    <a:pt x="9543" y="187776"/>
                  </a:lnTo>
                  <a:cubicBezTo>
                    <a:pt x="7012" y="187776"/>
                    <a:pt x="4585" y="186771"/>
                    <a:pt x="2795" y="184981"/>
                  </a:cubicBezTo>
                  <a:cubicBezTo>
                    <a:pt x="1005" y="183191"/>
                    <a:pt x="0" y="180764"/>
                    <a:pt x="0" y="178233"/>
                  </a:cubicBezTo>
                  <a:lnTo>
                    <a:pt x="0" y="9543"/>
                  </a:lnTo>
                  <a:cubicBezTo>
                    <a:pt x="0" y="4272"/>
                    <a:pt x="4272" y="0"/>
                    <a:pt x="9543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7625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9187" y="7130524"/>
            <a:ext cx="4564756" cy="1793486"/>
            <a:chOff x="0" y="0"/>
            <a:chExt cx="6086342" cy="23913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86342" cy="2391315"/>
              <a:chOff x="0" y="0"/>
              <a:chExt cx="1428351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086342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replace values “Free” with 0/zero.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9199" y="2051542"/>
            <a:ext cx="11301259" cy="4916048"/>
          </a:xfrm>
          <a:custGeom>
            <a:avLst/>
            <a:gdLst/>
            <a:ahLst/>
            <a:cxnLst/>
            <a:rect r="r" b="b" t="t" l="l"/>
            <a:pathLst>
              <a:path h="4916048" w="11301259">
                <a:moveTo>
                  <a:pt x="0" y="0"/>
                </a:moveTo>
                <a:lnTo>
                  <a:pt x="11301259" y="0"/>
                </a:lnTo>
                <a:lnTo>
                  <a:pt x="11301259" y="4916048"/>
                </a:lnTo>
                <a:lnTo>
                  <a:pt x="0" y="49160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3" t="0" r="-13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2558" y="370470"/>
            <a:ext cx="4673079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9020" y="343119"/>
            <a:ext cx="4416617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- 1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61622" y="398869"/>
            <a:ext cx="6490325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Replace values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68813" y="9304634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9" y="0"/>
                </a:lnTo>
                <a:lnTo>
                  <a:pt x="2492809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689264">
            <a:off x="-241590" y="7295512"/>
            <a:ext cx="4519497" cy="4018244"/>
          </a:xfrm>
          <a:custGeom>
            <a:avLst/>
            <a:gdLst/>
            <a:ahLst/>
            <a:cxnLst/>
            <a:rect r="r" b="b" t="t" l="l"/>
            <a:pathLst>
              <a:path h="4018244" w="4519497">
                <a:moveTo>
                  <a:pt x="4519498" y="0"/>
                </a:moveTo>
                <a:lnTo>
                  <a:pt x="0" y="0"/>
                </a:lnTo>
                <a:lnTo>
                  <a:pt x="0" y="4018244"/>
                </a:lnTo>
                <a:lnTo>
                  <a:pt x="4519498" y="4018244"/>
                </a:lnTo>
                <a:lnTo>
                  <a:pt x="451949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861622" y="456906"/>
            <a:ext cx="6490325" cy="739687"/>
            <a:chOff x="0" y="0"/>
            <a:chExt cx="1647625" cy="187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625" cy="187776"/>
            </a:xfrm>
            <a:custGeom>
              <a:avLst/>
              <a:gdLst/>
              <a:ahLst/>
              <a:cxnLst/>
              <a:rect r="r" b="b" t="t" l="l"/>
              <a:pathLst>
                <a:path h="187776" w="1647625">
                  <a:moveTo>
                    <a:pt x="9543" y="0"/>
                  </a:moveTo>
                  <a:lnTo>
                    <a:pt x="1638082" y="0"/>
                  </a:lnTo>
                  <a:cubicBezTo>
                    <a:pt x="1643352" y="0"/>
                    <a:pt x="1647625" y="4272"/>
                    <a:pt x="1647625" y="9543"/>
                  </a:cubicBezTo>
                  <a:lnTo>
                    <a:pt x="1647625" y="178233"/>
                  </a:lnTo>
                  <a:cubicBezTo>
                    <a:pt x="1647625" y="183504"/>
                    <a:pt x="1643352" y="187776"/>
                    <a:pt x="1638082" y="187776"/>
                  </a:cubicBezTo>
                  <a:lnTo>
                    <a:pt x="9543" y="187776"/>
                  </a:lnTo>
                  <a:cubicBezTo>
                    <a:pt x="7012" y="187776"/>
                    <a:pt x="4585" y="186771"/>
                    <a:pt x="2795" y="184981"/>
                  </a:cubicBezTo>
                  <a:cubicBezTo>
                    <a:pt x="1005" y="183191"/>
                    <a:pt x="0" y="180764"/>
                    <a:pt x="0" y="178233"/>
                  </a:cubicBezTo>
                  <a:lnTo>
                    <a:pt x="0" y="9543"/>
                  </a:lnTo>
                  <a:cubicBezTo>
                    <a:pt x="0" y="4272"/>
                    <a:pt x="4272" y="0"/>
                    <a:pt x="9543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47625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47473" y="7464814"/>
            <a:ext cx="4564756" cy="1793486"/>
            <a:chOff x="0" y="0"/>
            <a:chExt cx="6086342" cy="23913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86342" cy="2391315"/>
              <a:chOff x="0" y="0"/>
              <a:chExt cx="1428351" cy="56119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28351" cy="561197"/>
              </a:xfrm>
              <a:custGeom>
                <a:avLst/>
                <a:gdLst/>
                <a:ahLst/>
                <a:cxnLst/>
                <a:rect r="r" b="b" t="t" l="l"/>
                <a:pathLst>
                  <a:path h="561197" w="1428351">
                    <a:moveTo>
                      <a:pt x="11008" y="0"/>
                    </a:moveTo>
                    <a:lnTo>
                      <a:pt x="1417343" y="0"/>
                    </a:lnTo>
                    <a:cubicBezTo>
                      <a:pt x="1420262" y="0"/>
                      <a:pt x="1423062" y="1160"/>
                      <a:pt x="1425127" y="3224"/>
                    </a:cubicBezTo>
                    <a:cubicBezTo>
                      <a:pt x="1427191" y="5288"/>
                      <a:pt x="1428351" y="8088"/>
                      <a:pt x="1428351" y="11008"/>
                    </a:cubicBezTo>
                    <a:lnTo>
                      <a:pt x="1428351" y="550189"/>
                    </a:lnTo>
                    <a:cubicBezTo>
                      <a:pt x="1428351" y="556269"/>
                      <a:pt x="1423422" y="561197"/>
                      <a:pt x="1417343" y="561197"/>
                    </a:cubicBezTo>
                    <a:lnTo>
                      <a:pt x="11008" y="561197"/>
                    </a:lnTo>
                    <a:cubicBezTo>
                      <a:pt x="8088" y="561197"/>
                      <a:pt x="5288" y="560037"/>
                      <a:pt x="3224" y="557973"/>
                    </a:cubicBezTo>
                    <a:cubicBezTo>
                      <a:pt x="1160" y="555908"/>
                      <a:pt x="0" y="553109"/>
                      <a:pt x="0" y="550189"/>
                    </a:cubicBezTo>
                    <a:lnTo>
                      <a:pt x="0" y="11008"/>
                    </a:lnTo>
                    <a:cubicBezTo>
                      <a:pt x="0" y="8088"/>
                      <a:pt x="1160" y="5288"/>
                      <a:pt x="3224" y="3224"/>
                    </a:cubicBezTo>
                    <a:cubicBezTo>
                      <a:pt x="5288" y="1160"/>
                      <a:pt x="8088" y="0"/>
                      <a:pt x="1100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428351" cy="599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257159"/>
              <a:ext cx="6086342" cy="1781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08"/>
                </a:lnSpc>
              </a:pPr>
              <a:r>
                <a:rPr lang="en-US" sz="3862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In this step , I changed data type to “Currency”.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483810" y="2570810"/>
            <a:ext cx="5261039" cy="7716190"/>
          </a:xfrm>
          <a:custGeom>
            <a:avLst/>
            <a:gdLst/>
            <a:ahLst/>
            <a:cxnLst/>
            <a:rect r="r" b="b" t="t" l="l"/>
            <a:pathLst>
              <a:path h="7716190" w="5261039">
                <a:moveTo>
                  <a:pt x="0" y="0"/>
                </a:moveTo>
                <a:lnTo>
                  <a:pt x="5261038" y="0"/>
                </a:lnTo>
                <a:lnTo>
                  <a:pt x="5261038" y="7716190"/>
                </a:lnTo>
                <a:lnTo>
                  <a:pt x="0" y="77161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2626" y="1856121"/>
            <a:ext cx="11579294" cy="5283377"/>
          </a:xfrm>
          <a:custGeom>
            <a:avLst/>
            <a:gdLst/>
            <a:ahLst/>
            <a:cxnLst/>
            <a:rect r="r" b="b" t="t" l="l"/>
            <a:pathLst>
              <a:path h="5283377" w="11579294">
                <a:moveTo>
                  <a:pt x="0" y="0"/>
                </a:moveTo>
                <a:lnTo>
                  <a:pt x="11579294" y="0"/>
                </a:lnTo>
                <a:lnTo>
                  <a:pt x="11579294" y="5283377"/>
                </a:lnTo>
                <a:lnTo>
                  <a:pt x="0" y="528337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2558" y="370470"/>
            <a:ext cx="4673079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Step - 2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9020" y="370027"/>
            <a:ext cx="4416617" cy="10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7124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Step - 2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61622" y="398869"/>
            <a:ext cx="6490325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 type change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4154135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6572308" y="220143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89264">
            <a:off x="649173" y="7797327"/>
            <a:ext cx="4065941" cy="3614992"/>
          </a:xfrm>
          <a:custGeom>
            <a:avLst/>
            <a:gdLst/>
            <a:ahLst/>
            <a:cxnLst/>
            <a:rect r="r" b="b" t="t" l="l"/>
            <a:pathLst>
              <a:path h="3614992" w="4065941">
                <a:moveTo>
                  <a:pt x="4065941" y="0"/>
                </a:moveTo>
                <a:lnTo>
                  <a:pt x="0" y="0"/>
                </a:lnTo>
                <a:lnTo>
                  <a:pt x="0" y="3614991"/>
                </a:lnTo>
                <a:lnTo>
                  <a:pt x="4065941" y="3614991"/>
                </a:lnTo>
                <a:lnTo>
                  <a:pt x="406594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54194" y="519793"/>
            <a:ext cx="10560134" cy="739687"/>
            <a:chOff x="0" y="0"/>
            <a:chExt cx="2680780" cy="1877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0780" cy="187776"/>
            </a:xfrm>
            <a:custGeom>
              <a:avLst/>
              <a:gdLst/>
              <a:ahLst/>
              <a:cxnLst/>
              <a:rect r="r" b="b" t="t" l="l"/>
              <a:pathLst>
                <a:path h="187776" w="2680780">
                  <a:moveTo>
                    <a:pt x="5865" y="0"/>
                  </a:moveTo>
                  <a:lnTo>
                    <a:pt x="2674915" y="0"/>
                  </a:lnTo>
                  <a:cubicBezTo>
                    <a:pt x="2676471" y="0"/>
                    <a:pt x="2677963" y="618"/>
                    <a:pt x="2679063" y="1718"/>
                  </a:cubicBezTo>
                  <a:cubicBezTo>
                    <a:pt x="2680162" y="2818"/>
                    <a:pt x="2680780" y="4310"/>
                    <a:pt x="2680780" y="5865"/>
                  </a:cubicBezTo>
                  <a:lnTo>
                    <a:pt x="2680780" y="181911"/>
                  </a:lnTo>
                  <a:cubicBezTo>
                    <a:pt x="2680780" y="185150"/>
                    <a:pt x="2678155" y="187776"/>
                    <a:pt x="2674915" y="187776"/>
                  </a:cubicBezTo>
                  <a:lnTo>
                    <a:pt x="5865" y="187776"/>
                  </a:lnTo>
                  <a:cubicBezTo>
                    <a:pt x="4310" y="187776"/>
                    <a:pt x="2818" y="187158"/>
                    <a:pt x="1718" y="186058"/>
                  </a:cubicBezTo>
                  <a:cubicBezTo>
                    <a:pt x="618" y="184958"/>
                    <a:pt x="0" y="183466"/>
                    <a:pt x="0" y="181911"/>
                  </a:cubicBezTo>
                  <a:lnTo>
                    <a:pt x="0" y="5865"/>
                  </a:lnTo>
                  <a:cubicBezTo>
                    <a:pt x="0" y="4310"/>
                    <a:pt x="618" y="2818"/>
                    <a:pt x="1718" y="1718"/>
                  </a:cubicBezTo>
                  <a:cubicBezTo>
                    <a:pt x="2818" y="618"/>
                    <a:pt x="4310" y="0"/>
                    <a:pt x="5865" y="0"/>
                  </a:cubicBez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80780" cy="22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7484" y="8052968"/>
            <a:ext cx="9412327" cy="951478"/>
            <a:chOff x="0" y="0"/>
            <a:chExt cx="12549769" cy="126863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549769" cy="1268637"/>
              <a:chOff x="0" y="0"/>
              <a:chExt cx="3442048" cy="34795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442048" cy="347951"/>
              </a:xfrm>
              <a:custGeom>
                <a:avLst/>
                <a:gdLst/>
                <a:ahLst/>
                <a:cxnLst/>
                <a:rect r="r" b="b" t="t" l="l"/>
                <a:pathLst>
                  <a:path h="347951" w="3442048">
                    <a:moveTo>
                      <a:pt x="4568" y="0"/>
                    </a:moveTo>
                    <a:lnTo>
                      <a:pt x="3437480" y="0"/>
                    </a:lnTo>
                    <a:cubicBezTo>
                      <a:pt x="3438692" y="0"/>
                      <a:pt x="3439854" y="481"/>
                      <a:pt x="3440710" y="1338"/>
                    </a:cubicBezTo>
                    <a:cubicBezTo>
                      <a:pt x="3441567" y="2195"/>
                      <a:pt x="3442048" y="3356"/>
                      <a:pt x="3442048" y="4568"/>
                    </a:cubicBezTo>
                    <a:lnTo>
                      <a:pt x="3442048" y="343383"/>
                    </a:lnTo>
                    <a:cubicBezTo>
                      <a:pt x="3442048" y="344595"/>
                      <a:pt x="3441567" y="345757"/>
                      <a:pt x="3440710" y="346613"/>
                    </a:cubicBezTo>
                    <a:cubicBezTo>
                      <a:pt x="3439854" y="347470"/>
                      <a:pt x="3438692" y="347951"/>
                      <a:pt x="3437480" y="347951"/>
                    </a:cubicBezTo>
                    <a:lnTo>
                      <a:pt x="4568" y="347951"/>
                    </a:lnTo>
                    <a:cubicBezTo>
                      <a:pt x="3356" y="347951"/>
                      <a:pt x="2195" y="347470"/>
                      <a:pt x="1338" y="346613"/>
                    </a:cubicBezTo>
                    <a:cubicBezTo>
                      <a:pt x="481" y="345757"/>
                      <a:pt x="0" y="344595"/>
                      <a:pt x="0" y="343383"/>
                    </a:cubicBezTo>
                    <a:lnTo>
                      <a:pt x="0" y="4568"/>
                    </a:lnTo>
                    <a:cubicBezTo>
                      <a:pt x="0" y="3356"/>
                      <a:pt x="481" y="2195"/>
                      <a:pt x="1338" y="1338"/>
                    </a:cubicBezTo>
                    <a:cubicBezTo>
                      <a:pt x="2195" y="481"/>
                      <a:pt x="3356" y="0"/>
                      <a:pt x="4568" y="0"/>
                    </a:cubicBezTo>
                    <a:close/>
                  </a:path>
                </a:pathLst>
              </a:custGeom>
              <a:solidFill>
                <a:srgbClr val="F8F5E7"/>
              </a:solidFill>
              <a:ln w="38100" cap="sq">
                <a:solidFill>
                  <a:srgbClr val="1D0E0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442048" cy="3860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25339"/>
              <a:ext cx="12549769" cy="74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7"/>
                </a:lnSpc>
              </a:pPr>
              <a:r>
                <a:rPr lang="en-US" sz="3305">
                  <a:solidFill>
                    <a:srgbClr val="1D0E07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You can see final reseutl.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823435" y="2178445"/>
            <a:ext cx="5617017" cy="8108555"/>
          </a:xfrm>
          <a:custGeom>
            <a:avLst/>
            <a:gdLst/>
            <a:ahLst/>
            <a:cxnLst/>
            <a:rect r="r" b="b" t="t" l="l"/>
            <a:pathLst>
              <a:path h="8108555" w="5617017">
                <a:moveTo>
                  <a:pt x="0" y="0"/>
                </a:moveTo>
                <a:lnTo>
                  <a:pt x="5617018" y="0"/>
                </a:lnTo>
                <a:lnTo>
                  <a:pt x="5617018" y="8108555"/>
                </a:lnTo>
                <a:lnTo>
                  <a:pt x="0" y="81085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3399" y="1715399"/>
            <a:ext cx="3116608" cy="6045952"/>
          </a:xfrm>
          <a:custGeom>
            <a:avLst/>
            <a:gdLst/>
            <a:ahLst/>
            <a:cxnLst/>
            <a:rect r="r" b="b" t="t" l="l"/>
            <a:pathLst>
              <a:path h="6045952" w="3116608">
                <a:moveTo>
                  <a:pt x="0" y="0"/>
                </a:moveTo>
                <a:lnTo>
                  <a:pt x="3116609" y="0"/>
                </a:lnTo>
                <a:lnTo>
                  <a:pt x="3116609" y="6045952"/>
                </a:lnTo>
                <a:lnTo>
                  <a:pt x="0" y="60459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784125" y="1715399"/>
            <a:ext cx="3048924" cy="6045952"/>
          </a:xfrm>
          <a:custGeom>
            <a:avLst/>
            <a:gdLst/>
            <a:ahLst/>
            <a:cxnLst/>
            <a:rect r="r" b="b" t="t" l="l"/>
            <a:pathLst>
              <a:path h="6045952" w="3048924">
                <a:moveTo>
                  <a:pt x="0" y="0"/>
                </a:moveTo>
                <a:lnTo>
                  <a:pt x="3048925" y="0"/>
                </a:lnTo>
                <a:lnTo>
                  <a:pt x="3048925" y="6045952"/>
                </a:lnTo>
                <a:lnTo>
                  <a:pt x="0" y="60459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47625" cap="sq">
            <a:solidFill>
              <a:srgbClr val="146EB4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554194" y="424543"/>
            <a:ext cx="10560134" cy="8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1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Result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3009" y="387842"/>
            <a:ext cx="4651082" cy="105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7473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7298" y="421653"/>
            <a:ext cx="4522506" cy="105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2"/>
              </a:lnSpc>
            </a:pPr>
            <a:r>
              <a:rPr lang="en-US" sz="7398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Result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6073" y="-5356401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7"/>
                </a:lnTo>
                <a:lnTo>
                  <a:pt x="0" y="20066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0074">
            <a:off x="4448079" y="3144556"/>
            <a:ext cx="9367362" cy="3819768"/>
            <a:chOff x="0" y="0"/>
            <a:chExt cx="2467124" cy="1006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7124" cy="1006029"/>
            </a:xfrm>
            <a:custGeom>
              <a:avLst/>
              <a:gdLst/>
              <a:ahLst/>
              <a:cxnLst/>
              <a:rect r="r" b="b" t="t" l="l"/>
              <a:pathLst>
                <a:path h="1006029" w="2467124">
                  <a:moveTo>
                    <a:pt x="0" y="0"/>
                  </a:moveTo>
                  <a:lnTo>
                    <a:pt x="2467124" y="0"/>
                  </a:lnTo>
                  <a:lnTo>
                    <a:pt x="2467124" y="1006029"/>
                  </a:lnTo>
                  <a:lnTo>
                    <a:pt x="0" y="1006029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7124" cy="10441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70074">
            <a:off x="4405019" y="5808006"/>
            <a:ext cx="9566028" cy="1197174"/>
            <a:chOff x="0" y="0"/>
            <a:chExt cx="2025312" cy="253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5312" cy="253465"/>
            </a:xfrm>
            <a:custGeom>
              <a:avLst/>
              <a:gdLst/>
              <a:ahLst/>
              <a:cxnLst/>
              <a:rect r="r" b="b" t="t" l="l"/>
              <a:pathLst>
                <a:path h="253465" w="2025312">
                  <a:moveTo>
                    <a:pt x="0" y="0"/>
                  </a:moveTo>
                  <a:lnTo>
                    <a:pt x="2025312" y="0"/>
                  </a:lnTo>
                  <a:lnTo>
                    <a:pt x="2025312" y="253465"/>
                  </a:lnTo>
                  <a:lnTo>
                    <a:pt x="0" y="253465"/>
                  </a:lnTo>
                  <a:close/>
                </a:path>
              </a:pathLst>
            </a:custGeom>
            <a:solidFill>
              <a:srgbClr val="146EB4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25312" cy="291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829534"/>
            <a:ext cx="1843555" cy="1866807"/>
          </a:xfrm>
          <a:custGeom>
            <a:avLst/>
            <a:gdLst/>
            <a:ahLst/>
            <a:cxnLst/>
            <a:rect r="r" b="b" t="t" l="l"/>
            <a:pathLst>
              <a:path h="1866807" w="1843555">
                <a:moveTo>
                  <a:pt x="0" y="0"/>
                </a:moveTo>
                <a:lnTo>
                  <a:pt x="1843555" y="0"/>
                </a:lnTo>
                <a:lnTo>
                  <a:pt x="1843555" y="1866807"/>
                </a:lnTo>
                <a:lnTo>
                  <a:pt x="0" y="1866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43387" y="924002"/>
            <a:ext cx="1166981" cy="1677871"/>
          </a:xfrm>
          <a:custGeom>
            <a:avLst/>
            <a:gdLst/>
            <a:ahLst/>
            <a:cxnLst/>
            <a:rect r="r" b="b" t="t" l="l"/>
            <a:pathLst>
              <a:path h="1677871" w="1166981">
                <a:moveTo>
                  <a:pt x="0" y="0"/>
                </a:moveTo>
                <a:lnTo>
                  <a:pt x="1166981" y="0"/>
                </a:lnTo>
                <a:lnTo>
                  <a:pt x="1166981" y="1677871"/>
                </a:lnTo>
                <a:lnTo>
                  <a:pt x="0" y="1677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70074">
            <a:off x="7535275" y="8542037"/>
            <a:ext cx="3998664" cy="809209"/>
            <a:chOff x="0" y="0"/>
            <a:chExt cx="1252483" cy="2534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2483" cy="253465"/>
            </a:xfrm>
            <a:custGeom>
              <a:avLst/>
              <a:gdLst/>
              <a:ahLst/>
              <a:cxnLst/>
              <a:rect r="r" b="b" t="t" l="l"/>
              <a:pathLst>
                <a:path h="253465" w="1252483">
                  <a:moveTo>
                    <a:pt x="0" y="0"/>
                  </a:moveTo>
                  <a:lnTo>
                    <a:pt x="1252483" y="0"/>
                  </a:lnTo>
                  <a:lnTo>
                    <a:pt x="1252483" y="253465"/>
                  </a:lnTo>
                  <a:lnTo>
                    <a:pt x="0" y="253465"/>
                  </a:lnTo>
                  <a:close/>
                </a:path>
              </a:pathLst>
            </a:custGeom>
            <a:solidFill>
              <a:srgbClr val="FF99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2483" cy="291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853396" y="2044911"/>
            <a:ext cx="4495685" cy="8242089"/>
          </a:xfrm>
          <a:custGeom>
            <a:avLst/>
            <a:gdLst/>
            <a:ahLst/>
            <a:cxnLst/>
            <a:rect r="r" b="b" t="t" l="l"/>
            <a:pathLst>
              <a:path h="8242089" w="4495685">
                <a:moveTo>
                  <a:pt x="0" y="0"/>
                </a:moveTo>
                <a:lnTo>
                  <a:pt x="4495685" y="0"/>
                </a:lnTo>
                <a:lnTo>
                  <a:pt x="4495685" y="8242089"/>
                </a:lnTo>
                <a:lnTo>
                  <a:pt x="0" y="82420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793791" y="3049489"/>
            <a:ext cx="7178110" cy="8242089"/>
          </a:xfrm>
          <a:custGeom>
            <a:avLst/>
            <a:gdLst/>
            <a:ahLst/>
            <a:cxnLst/>
            <a:rect r="r" b="b" t="t" l="l"/>
            <a:pathLst>
              <a:path h="8242089" w="7178110">
                <a:moveTo>
                  <a:pt x="0" y="0"/>
                </a:moveTo>
                <a:lnTo>
                  <a:pt x="7178110" y="0"/>
                </a:lnTo>
                <a:lnTo>
                  <a:pt x="7178110" y="8242089"/>
                </a:lnTo>
                <a:lnTo>
                  <a:pt x="0" y="8242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29272" y="4077685"/>
            <a:ext cx="8291703" cy="128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0"/>
              </a:lnSpc>
            </a:pPr>
            <a:r>
              <a:rPr lang="en-US" sz="9000">
                <a:solidFill>
                  <a:srgbClr val="CF5443"/>
                </a:solidFill>
                <a:latin typeface="TAN Nimbus"/>
                <a:ea typeface="TAN Nimbus"/>
                <a:cs typeface="TAN Nimbus"/>
                <a:sym typeface="TAN Nimbus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-72909">
            <a:off x="5388768" y="6028760"/>
            <a:ext cx="7442690" cy="66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>
                <a:solidFill>
                  <a:srgbClr val="010101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Contact : farookmohammad27@gmail.com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42088" y="8553520"/>
            <a:ext cx="3785039" cy="695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1"/>
              </a:lnSpc>
            </a:pPr>
            <a:r>
              <a:rPr lang="en-US" sz="4065">
                <a:solidFill>
                  <a:srgbClr val="F8F5E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@farookmohammad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129272" y="8109640"/>
            <a:ext cx="1133955" cy="391730"/>
          </a:xfrm>
          <a:custGeom>
            <a:avLst/>
            <a:gdLst/>
            <a:ahLst/>
            <a:cxnLst/>
            <a:rect r="r" b="b" t="t" l="l"/>
            <a:pathLst>
              <a:path h="391730" w="1133955">
                <a:moveTo>
                  <a:pt x="0" y="0"/>
                </a:moveTo>
                <a:lnTo>
                  <a:pt x="1133955" y="0"/>
                </a:lnTo>
                <a:lnTo>
                  <a:pt x="1133955" y="391730"/>
                </a:lnTo>
                <a:lnTo>
                  <a:pt x="0" y="391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694737" y="2708912"/>
            <a:ext cx="2898525" cy="681153"/>
          </a:xfrm>
          <a:custGeom>
            <a:avLst/>
            <a:gdLst/>
            <a:ahLst/>
            <a:cxnLst/>
            <a:rect r="r" b="b" t="t" l="l"/>
            <a:pathLst>
              <a:path h="681153" w="2898525">
                <a:moveTo>
                  <a:pt x="0" y="0"/>
                </a:moveTo>
                <a:lnTo>
                  <a:pt x="2898526" y="0"/>
                </a:lnTo>
                <a:lnTo>
                  <a:pt x="2898526" y="681154"/>
                </a:lnTo>
                <a:lnTo>
                  <a:pt x="0" y="68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6198535">
            <a:off x="3300213" y="1254146"/>
            <a:ext cx="2286934" cy="2033292"/>
          </a:xfrm>
          <a:custGeom>
            <a:avLst/>
            <a:gdLst/>
            <a:ahLst/>
            <a:cxnLst/>
            <a:rect r="r" b="b" t="t" l="l"/>
            <a:pathLst>
              <a:path h="2033292" w="2286934">
                <a:moveTo>
                  <a:pt x="2286934" y="0"/>
                </a:moveTo>
                <a:lnTo>
                  <a:pt x="0" y="0"/>
                </a:lnTo>
                <a:lnTo>
                  <a:pt x="0" y="2033292"/>
                </a:lnTo>
                <a:lnTo>
                  <a:pt x="2286934" y="2033292"/>
                </a:lnTo>
                <a:lnTo>
                  <a:pt x="228693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100000">
            <a:off x="12252857" y="6868854"/>
            <a:ext cx="2052266" cy="2105870"/>
          </a:xfrm>
          <a:custGeom>
            <a:avLst/>
            <a:gdLst/>
            <a:ahLst/>
            <a:cxnLst/>
            <a:rect r="r" b="b" t="t" l="l"/>
            <a:pathLst>
              <a:path h="2105870" w="2052266">
                <a:moveTo>
                  <a:pt x="0" y="0"/>
                </a:moveTo>
                <a:lnTo>
                  <a:pt x="2052267" y="0"/>
                </a:lnTo>
                <a:lnTo>
                  <a:pt x="2052267" y="2105871"/>
                </a:lnTo>
                <a:lnTo>
                  <a:pt x="0" y="21058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63829" y="-5188127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7" y="0"/>
                </a:lnTo>
                <a:lnTo>
                  <a:pt x="20066417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0825">
            <a:off x="15256380" y="957274"/>
            <a:ext cx="1375457" cy="1392805"/>
          </a:xfrm>
          <a:custGeom>
            <a:avLst/>
            <a:gdLst/>
            <a:ahLst/>
            <a:cxnLst/>
            <a:rect r="r" b="b" t="t" l="l"/>
            <a:pathLst>
              <a:path h="1392805" w="1375457">
                <a:moveTo>
                  <a:pt x="0" y="0"/>
                </a:moveTo>
                <a:lnTo>
                  <a:pt x="1375457" y="0"/>
                </a:lnTo>
                <a:lnTo>
                  <a:pt x="1375457" y="1392805"/>
                </a:lnTo>
                <a:lnTo>
                  <a:pt x="0" y="1392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5194" y="8397148"/>
            <a:ext cx="2492809" cy="861152"/>
          </a:xfrm>
          <a:custGeom>
            <a:avLst/>
            <a:gdLst/>
            <a:ahLst/>
            <a:cxnLst/>
            <a:rect r="r" b="b" t="t" l="l"/>
            <a:pathLst>
              <a:path h="861152" w="2492809">
                <a:moveTo>
                  <a:pt x="0" y="0"/>
                </a:moveTo>
                <a:lnTo>
                  <a:pt x="2492808" y="0"/>
                </a:lnTo>
                <a:lnTo>
                  <a:pt x="2492808" y="861152"/>
                </a:lnTo>
                <a:lnTo>
                  <a:pt x="0" y="86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091719">
            <a:off x="591102" y="7586283"/>
            <a:ext cx="3607878" cy="3207731"/>
          </a:xfrm>
          <a:custGeom>
            <a:avLst/>
            <a:gdLst/>
            <a:ahLst/>
            <a:cxnLst/>
            <a:rect r="r" b="b" t="t" l="l"/>
            <a:pathLst>
              <a:path h="3207731" w="3607878">
                <a:moveTo>
                  <a:pt x="3607878" y="0"/>
                </a:moveTo>
                <a:lnTo>
                  <a:pt x="0" y="0"/>
                </a:lnTo>
                <a:lnTo>
                  <a:pt x="0" y="3207732"/>
                </a:lnTo>
                <a:lnTo>
                  <a:pt x="3607878" y="3207732"/>
                </a:lnTo>
                <a:lnTo>
                  <a:pt x="36078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29572" y="2982200"/>
            <a:ext cx="6012479" cy="7911156"/>
          </a:xfrm>
          <a:custGeom>
            <a:avLst/>
            <a:gdLst/>
            <a:ahLst/>
            <a:cxnLst/>
            <a:rect r="r" b="b" t="t" l="l"/>
            <a:pathLst>
              <a:path h="7911156" w="6012479">
                <a:moveTo>
                  <a:pt x="0" y="0"/>
                </a:moveTo>
                <a:lnTo>
                  <a:pt x="6012479" y="0"/>
                </a:lnTo>
                <a:lnTo>
                  <a:pt x="6012479" y="7911156"/>
                </a:lnTo>
                <a:lnTo>
                  <a:pt x="0" y="79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0708" y="1902781"/>
            <a:ext cx="14784034" cy="5034998"/>
          </a:xfrm>
          <a:custGeom>
            <a:avLst/>
            <a:gdLst/>
            <a:ahLst/>
            <a:cxnLst/>
            <a:rect r="r" b="b" t="t" l="l"/>
            <a:pathLst>
              <a:path h="5034998" w="14784034">
                <a:moveTo>
                  <a:pt x="0" y="0"/>
                </a:moveTo>
                <a:lnTo>
                  <a:pt x="14784034" y="0"/>
                </a:lnTo>
                <a:lnTo>
                  <a:pt x="14784034" y="5034997"/>
                </a:lnTo>
                <a:lnTo>
                  <a:pt x="0" y="5034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4751" t="0" r="-2098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7105" y="474190"/>
            <a:ext cx="3586631" cy="81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6"/>
              </a:lnSpc>
            </a:pPr>
            <a:r>
              <a:rPr lang="en-US" sz="5762">
                <a:solidFill>
                  <a:srgbClr val="1D0E07"/>
                </a:solidFill>
                <a:latin typeface="TAN Nimbus"/>
                <a:ea typeface="TAN Nimbus"/>
                <a:cs typeface="TAN Nimbus"/>
                <a:sym typeface="TAN Nimbus"/>
              </a:rPr>
              <a:t>After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7105" y="464696"/>
            <a:ext cx="3735873" cy="82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3"/>
              </a:lnSpc>
            </a:pPr>
            <a:r>
              <a:rPr lang="en-US" sz="5759">
                <a:solidFill>
                  <a:srgbClr val="146EB4"/>
                </a:solidFill>
                <a:latin typeface="TAN Nimbus"/>
                <a:ea typeface="TAN Nimbus"/>
                <a:cs typeface="TAN Nimbus"/>
                <a:sym typeface="TAN Nimbus"/>
              </a:rPr>
              <a:t>After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9209" y="-5388758"/>
            <a:ext cx="20066417" cy="20066417"/>
          </a:xfrm>
          <a:custGeom>
            <a:avLst/>
            <a:gdLst/>
            <a:ahLst/>
            <a:cxnLst/>
            <a:rect r="r" b="b" t="t" l="l"/>
            <a:pathLst>
              <a:path h="20066417" w="20066417">
                <a:moveTo>
                  <a:pt x="0" y="0"/>
                </a:moveTo>
                <a:lnTo>
                  <a:pt x="20066418" y="0"/>
                </a:lnTo>
                <a:lnTo>
                  <a:pt x="20066418" y="20066418"/>
                </a:lnTo>
                <a:lnTo>
                  <a:pt x="0" y="2006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27143">
            <a:off x="673233" y="737594"/>
            <a:ext cx="2057829" cy="2083784"/>
          </a:xfrm>
          <a:custGeom>
            <a:avLst/>
            <a:gdLst/>
            <a:ahLst/>
            <a:cxnLst/>
            <a:rect r="r" b="b" t="t" l="l"/>
            <a:pathLst>
              <a:path h="2083784" w="2057829">
                <a:moveTo>
                  <a:pt x="0" y="0"/>
                </a:moveTo>
                <a:lnTo>
                  <a:pt x="2057830" y="0"/>
                </a:lnTo>
                <a:lnTo>
                  <a:pt x="2057830" y="2083784"/>
                </a:lnTo>
                <a:lnTo>
                  <a:pt x="0" y="2083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94271">
            <a:off x="16023367" y="546037"/>
            <a:ext cx="1451122" cy="2086406"/>
          </a:xfrm>
          <a:custGeom>
            <a:avLst/>
            <a:gdLst/>
            <a:ahLst/>
            <a:cxnLst/>
            <a:rect r="r" b="b" t="t" l="l"/>
            <a:pathLst>
              <a:path h="2086406" w="1451122">
                <a:moveTo>
                  <a:pt x="0" y="0"/>
                </a:moveTo>
                <a:lnTo>
                  <a:pt x="1451122" y="0"/>
                </a:lnTo>
                <a:lnTo>
                  <a:pt x="1451122" y="2086406"/>
                </a:lnTo>
                <a:lnTo>
                  <a:pt x="0" y="2086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3733">
            <a:off x="3624518" y="1916570"/>
            <a:ext cx="11550562" cy="6926866"/>
            <a:chOff x="0" y="0"/>
            <a:chExt cx="3042123" cy="1824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123" cy="1824360"/>
            </a:xfrm>
            <a:custGeom>
              <a:avLst/>
              <a:gdLst/>
              <a:ahLst/>
              <a:cxnLst/>
              <a:rect r="r" b="b" t="t" l="l"/>
              <a:pathLst>
                <a:path h="1824360" w="3042123">
                  <a:moveTo>
                    <a:pt x="0" y="0"/>
                  </a:moveTo>
                  <a:lnTo>
                    <a:pt x="3042123" y="0"/>
                  </a:lnTo>
                  <a:lnTo>
                    <a:pt x="3042123" y="1824360"/>
                  </a:lnTo>
                  <a:lnTo>
                    <a:pt x="0" y="1824360"/>
                  </a:lnTo>
                  <a:close/>
                </a:path>
              </a:pathLst>
            </a:custGeom>
            <a:solidFill>
              <a:srgbClr val="F8F5E7"/>
            </a:solidFill>
            <a:ln w="38100" cap="sq">
              <a:solidFill>
                <a:srgbClr val="1D0E0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123" cy="1862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89811" y="9004445"/>
            <a:ext cx="2158219" cy="600377"/>
          </a:xfrm>
          <a:custGeom>
            <a:avLst/>
            <a:gdLst/>
            <a:ahLst/>
            <a:cxnLst/>
            <a:rect r="r" b="b" t="t" l="l"/>
            <a:pathLst>
              <a:path h="600377" w="2158219">
                <a:moveTo>
                  <a:pt x="0" y="0"/>
                </a:moveTo>
                <a:lnTo>
                  <a:pt x="2158219" y="0"/>
                </a:lnTo>
                <a:lnTo>
                  <a:pt x="2158219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90580" y="9004445"/>
            <a:ext cx="1737934" cy="600377"/>
          </a:xfrm>
          <a:custGeom>
            <a:avLst/>
            <a:gdLst/>
            <a:ahLst/>
            <a:cxnLst/>
            <a:rect r="r" b="b" t="t" l="l"/>
            <a:pathLst>
              <a:path h="600377" w="1737934">
                <a:moveTo>
                  <a:pt x="0" y="0"/>
                </a:moveTo>
                <a:lnTo>
                  <a:pt x="1737934" y="0"/>
                </a:lnTo>
                <a:lnTo>
                  <a:pt x="1737934" y="600378"/>
                </a:lnTo>
                <a:lnTo>
                  <a:pt x="0" y="6003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73733">
            <a:off x="3757116" y="2002640"/>
            <a:ext cx="11278906" cy="667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1.Standardize the name column to ensure consistent title casing.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2.Separate combined first and last names in the author column if they are currently combined.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3.Ensure all entries in the releasedate column follow a consistent date format (DD-MM-YYYY).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4.Convert the time column from text format to a duration format that Excel recognizes.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5.Ensure the price column is in a numeric format, and identify any non-numeric values.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6.Convert text ratings in the stars column to numeric values.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7.Split the narratedby column into multiple columns if multiple narrators are listed.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8.Merge the releasedate and language columns into a single new column named releaseinfo with the format "DD-MM-YYYY, Language."</a:t>
            </a:r>
          </a:p>
          <a:p>
            <a:pPr algn="just">
              <a:lnSpc>
                <a:spcPts val="4088"/>
              </a:lnSpc>
            </a:pPr>
            <a:r>
              <a:rPr lang="en-US" sz="2920">
                <a:solidFill>
                  <a:srgbClr val="1D0E07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9.Ensure all currency values in the price column are formatted consistently with two decimal places.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67384">
            <a:off x="8377789" y="8486092"/>
            <a:ext cx="2898525" cy="681153"/>
          </a:xfrm>
          <a:custGeom>
            <a:avLst/>
            <a:gdLst/>
            <a:ahLst/>
            <a:cxnLst/>
            <a:rect r="r" b="b" t="t" l="l"/>
            <a:pathLst>
              <a:path h="681153" w="2898525">
                <a:moveTo>
                  <a:pt x="0" y="0"/>
                </a:moveTo>
                <a:lnTo>
                  <a:pt x="2898525" y="0"/>
                </a:lnTo>
                <a:lnTo>
                  <a:pt x="2898525" y="681153"/>
                </a:lnTo>
                <a:lnTo>
                  <a:pt x="0" y="6811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58062">
            <a:off x="-604264" y="6085462"/>
            <a:ext cx="4827099" cy="4800769"/>
          </a:xfrm>
          <a:custGeom>
            <a:avLst/>
            <a:gdLst/>
            <a:ahLst/>
            <a:cxnLst/>
            <a:rect r="r" b="b" t="t" l="l"/>
            <a:pathLst>
              <a:path h="4800769" w="4827099">
                <a:moveTo>
                  <a:pt x="0" y="0"/>
                </a:moveTo>
                <a:lnTo>
                  <a:pt x="4827099" y="0"/>
                </a:lnTo>
                <a:lnTo>
                  <a:pt x="4827099" y="4800769"/>
                </a:lnTo>
                <a:lnTo>
                  <a:pt x="0" y="4800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10209746">
            <a:off x="13655246" y="189290"/>
            <a:ext cx="2399377" cy="2133264"/>
          </a:xfrm>
          <a:custGeom>
            <a:avLst/>
            <a:gdLst/>
            <a:ahLst/>
            <a:cxnLst/>
            <a:rect r="r" b="b" t="t" l="l"/>
            <a:pathLst>
              <a:path h="2133264" w="2399377">
                <a:moveTo>
                  <a:pt x="2399377" y="0"/>
                </a:moveTo>
                <a:lnTo>
                  <a:pt x="0" y="0"/>
                </a:lnTo>
                <a:lnTo>
                  <a:pt x="0" y="2133264"/>
                </a:lnTo>
                <a:lnTo>
                  <a:pt x="2399377" y="2133264"/>
                </a:lnTo>
                <a:lnTo>
                  <a:pt x="239937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70104">
            <a:off x="14385921" y="3134835"/>
            <a:ext cx="4441873" cy="8170669"/>
          </a:xfrm>
          <a:custGeom>
            <a:avLst/>
            <a:gdLst/>
            <a:ahLst/>
            <a:cxnLst/>
            <a:rect r="r" b="b" t="t" l="l"/>
            <a:pathLst>
              <a:path h="8170669" w="4441873">
                <a:moveTo>
                  <a:pt x="0" y="0"/>
                </a:moveTo>
                <a:lnTo>
                  <a:pt x="4441872" y="0"/>
                </a:lnTo>
                <a:lnTo>
                  <a:pt x="4441872" y="8170669"/>
                </a:lnTo>
                <a:lnTo>
                  <a:pt x="0" y="81706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341665" y="763357"/>
            <a:ext cx="7604670" cy="810445"/>
            <a:chOff x="0" y="0"/>
            <a:chExt cx="10139559" cy="108059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8100"/>
              <a:ext cx="10139559" cy="1042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2"/>
                </a:lnSpc>
              </a:pPr>
              <a:r>
                <a:rPr lang="en-US" sz="5362">
                  <a:solidFill>
                    <a:srgbClr val="1D0E07"/>
                  </a:solidFill>
                  <a:latin typeface="TAN Nimbus"/>
                  <a:ea typeface="TAN Nimbus"/>
                  <a:cs typeface="TAN Nimbus"/>
                  <a:sym typeface="TAN Nimbus"/>
                </a:rPr>
                <a:t>Project Questions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8100"/>
              <a:ext cx="10139559" cy="1036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19"/>
                </a:lnSpc>
              </a:pPr>
              <a:r>
                <a:rPr lang="en-US" sz="5332">
                  <a:solidFill>
                    <a:srgbClr val="146EB4"/>
                  </a:solidFill>
                  <a:latin typeface="TAN Nimbus"/>
                  <a:ea typeface="TAN Nimbus"/>
                  <a:cs typeface="TAN Nimbus"/>
                  <a:sym typeface="TAN Nimbus"/>
                </a:rPr>
                <a:t>Project Questions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982816">
            <a:off x="493513" y="3201513"/>
            <a:ext cx="2516426" cy="2582153"/>
          </a:xfrm>
          <a:custGeom>
            <a:avLst/>
            <a:gdLst/>
            <a:ahLst/>
            <a:cxnLst/>
            <a:rect r="r" b="b" t="t" l="l"/>
            <a:pathLst>
              <a:path h="2582153" w="2516426">
                <a:moveTo>
                  <a:pt x="0" y="0"/>
                </a:moveTo>
                <a:lnTo>
                  <a:pt x="2516426" y="0"/>
                </a:lnTo>
                <a:lnTo>
                  <a:pt x="2516426" y="2582154"/>
                </a:lnTo>
                <a:lnTo>
                  <a:pt x="0" y="25821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DAGkUApIJ2k</dc:identifier>
  <dcterms:modified xsi:type="dcterms:W3CDTF">2011-08-01T06:04:30Z</dcterms:modified>
  <cp:revision>1</cp:revision>
  <dc:title>Amazon audible</dc:title>
</cp:coreProperties>
</file>